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5"/>
    <p:sldMasterId id="214748370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Barlow ExtraLight"/>
      <p:regular r:id="rId28"/>
      <p:bold r:id="rId29"/>
      <p:italic r:id="rId30"/>
      <p:boldItalic r:id="rId31"/>
    </p:embeddedFont>
    <p:embeddedFont>
      <p:font typeface="Orbitron Medium"/>
      <p:regular r:id="rId32"/>
      <p:bold r:id="rId33"/>
    </p:embeddedFont>
    <p:embeddedFont>
      <p:font typeface="Hepta Slab Medium"/>
      <p:regular r:id="rId34"/>
      <p:bold r:id="rId35"/>
    </p:embeddedFont>
    <p:embeddedFont>
      <p:font typeface="Hepta Slab Light"/>
      <p:regular r:id="rId36"/>
      <p:bold r:id="rId37"/>
    </p:embeddedFont>
    <p:embeddedFont>
      <p:font typeface="Hepta Slab"/>
      <p:regular r:id="rId38"/>
      <p:bold r:id="rId39"/>
    </p:embeddedFont>
    <p:embeddedFont>
      <p:font typeface="Barlow Medium"/>
      <p:regular r:id="rId40"/>
      <p:bold r:id="rId41"/>
      <p:italic r:id="rId42"/>
      <p:boldItalic r:id="rId43"/>
    </p:embeddedFont>
    <p:embeddedFont>
      <p:font typeface="Orbitron"/>
      <p:regular r:id="rId44"/>
      <p:bold r:id="rId45"/>
    </p:embeddedFont>
    <p:embeddedFont>
      <p:font typeface="Roboto Mono"/>
      <p:regular r:id="rId46"/>
      <p:bold r:id="rId47"/>
      <p:italic r:id="rId48"/>
      <p:boldItalic r:id="rId49"/>
    </p:embeddedFont>
    <p:embeddedFont>
      <p:font typeface="Barlow Light"/>
      <p:regular r:id="rId50"/>
      <p:bold r:id="rId51"/>
      <p:italic r:id="rId52"/>
      <p:boldItalic r:id="rId53"/>
    </p:embeddedFont>
    <p:embeddedFont>
      <p:font typeface="Barlow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838022-B590-4C9B-A378-3842DD71F802}">
  <a:tblStyle styleId="{6E838022-B590-4C9B-A378-3842DD71F8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Medium-regular.fntdata"/><Relationship Id="rId42" Type="http://schemas.openxmlformats.org/officeDocument/2006/relationships/font" Target="fonts/BarlowMedium-italic.fntdata"/><Relationship Id="rId41" Type="http://schemas.openxmlformats.org/officeDocument/2006/relationships/font" Target="fonts/BarlowMedium-bold.fntdata"/><Relationship Id="rId44" Type="http://schemas.openxmlformats.org/officeDocument/2006/relationships/font" Target="fonts/Orbitron-regular.fntdata"/><Relationship Id="rId43" Type="http://schemas.openxmlformats.org/officeDocument/2006/relationships/font" Target="fonts/BarlowMedium-boldItalic.fntdata"/><Relationship Id="rId46" Type="http://schemas.openxmlformats.org/officeDocument/2006/relationships/font" Target="fonts/RobotoMono-regular.fntdata"/><Relationship Id="rId45" Type="http://schemas.openxmlformats.org/officeDocument/2006/relationships/font" Target="fonts/Orbitron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Mono-italic.fntdata"/><Relationship Id="rId47" Type="http://schemas.openxmlformats.org/officeDocument/2006/relationships/font" Target="fonts/RobotoMono-bold.fntdata"/><Relationship Id="rId49" Type="http://schemas.openxmlformats.org/officeDocument/2006/relationships/font" Target="fonts/RobotoMon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BarlowExtraLight-boldItalic.fntdata"/><Relationship Id="rId30" Type="http://schemas.openxmlformats.org/officeDocument/2006/relationships/font" Target="fonts/BarlowExtraLight-italic.fntdata"/><Relationship Id="rId33" Type="http://schemas.openxmlformats.org/officeDocument/2006/relationships/font" Target="fonts/OrbitronMedium-bold.fntdata"/><Relationship Id="rId32" Type="http://schemas.openxmlformats.org/officeDocument/2006/relationships/font" Target="fonts/OrbitronMedium-regular.fntdata"/><Relationship Id="rId35" Type="http://schemas.openxmlformats.org/officeDocument/2006/relationships/font" Target="fonts/HeptaSlabMedium-bold.fntdata"/><Relationship Id="rId34" Type="http://schemas.openxmlformats.org/officeDocument/2006/relationships/font" Target="fonts/HeptaSlabMedium-regular.fntdata"/><Relationship Id="rId37" Type="http://schemas.openxmlformats.org/officeDocument/2006/relationships/font" Target="fonts/HeptaSlabLight-bold.fntdata"/><Relationship Id="rId36" Type="http://schemas.openxmlformats.org/officeDocument/2006/relationships/font" Target="fonts/HeptaSlabLight-regular.fntdata"/><Relationship Id="rId39" Type="http://schemas.openxmlformats.org/officeDocument/2006/relationships/font" Target="fonts/HeptaSlab-bold.fntdata"/><Relationship Id="rId38" Type="http://schemas.openxmlformats.org/officeDocument/2006/relationships/font" Target="fonts/HeptaSlab-regular.fntdata"/><Relationship Id="rId61" Type="http://schemas.openxmlformats.org/officeDocument/2006/relationships/font" Target="fonts/OpenSa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Open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BarlowExtraLight-regular.fntdata"/><Relationship Id="rId27" Type="http://schemas.openxmlformats.org/officeDocument/2006/relationships/slide" Target="slides/slide20.xml"/><Relationship Id="rId29" Type="http://schemas.openxmlformats.org/officeDocument/2006/relationships/font" Target="fonts/BarlowExtraLight-bold.fntdata"/><Relationship Id="rId51" Type="http://schemas.openxmlformats.org/officeDocument/2006/relationships/font" Target="fonts/BarlowLight-bold.fntdata"/><Relationship Id="rId50" Type="http://schemas.openxmlformats.org/officeDocument/2006/relationships/font" Target="fonts/BarlowLight-regular.fntdata"/><Relationship Id="rId53" Type="http://schemas.openxmlformats.org/officeDocument/2006/relationships/font" Target="fonts/BarlowLight-boldItalic.fntdata"/><Relationship Id="rId52" Type="http://schemas.openxmlformats.org/officeDocument/2006/relationships/font" Target="fonts/BarlowLight-italic.fntdata"/><Relationship Id="rId11" Type="http://schemas.openxmlformats.org/officeDocument/2006/relationships/slide" Target="slides/slide4.xml"/><Relationship Id="rId55" Type="http://schemas.openxmlformats.org/officeDocument/2006/relationships/font" Target="fonts/Barlow-bold.fntdata"/><Relationship Id="rId10" Type="http://schemas.openxmlformats.org/officeDocument/2006/relationships/slide" Target="slides/slide3.xml"/><Relationship Id="rId54" Type="http://schemas.openxmlformats.org/officeDocument/2006/relationships/font" Target="fonts/Barlow-regular.fntdata"/><Relationship Id="rId13" Type="http://schemas.openxmlformats.org/officeDocument/2006/relationships/slide" Target="slides/slide6.xml"/><Relationship Id="rId57" Type="http://schemas.openxmlformats.org/officeDocument/2006/relationships/font" Target="fonts/Barlow-boldItalic.fntdata"/><Relationship Id="rId12" Type="http://schemas.openxmlformats.org/officeDocument/2006/relationships/slide" Target="slides/slide5.xml"/><Relationship Id="rId56" Type="http://schemas.openxmlformats.org/officeDocument/2006/relationships/font" Target="fonts/Barlow-italic.fntdata"/><Relationship Id="rId15" Type="http://schemas.openxmlformats.org/officeDocument/2006/relationships/slide" Target="slides/slide8.xml"/><Relationship Id="rId59" Type="http://schemas.openxmlformats.org/officeDocument/2006/relationships/font" Target="fonts/OpenSans-bold.fntdata"/><Relationship Id="rId14" Type="http://schemas.openxmlformats.org/officeDocument/2006/relationships/slide" Target="slides/slide7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d9aa0854a7_1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d9aa0854a7_1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Greta, Nate, Aadhav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d9aa0854a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d9aa0854a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Aadhav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d9aa0854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d9aa0854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Aadhav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d9aa0854a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d9aa0854a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d9aa0854a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d9aa0854a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d9aa0854a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d9aa0854a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9aa0854a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d9aa0854a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d9aa0854a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d9aa0854a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Aadhav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dcbf80e49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dcbf80e49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Greta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dcbf80e49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dcbf80e49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Greta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d9aa0854a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d9aa0854a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d9aa0854a7_1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d9aa0854a7_1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Greta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d9aa0854a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d9aa0854a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Aadhav, Nate, Greta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9aa0854a7_1_1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d9aa0854a7_1_1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Greta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9aba089bf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d9aba089bf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Greta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cbf80e4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dcbf80e4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Greta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99ca6b5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d99ca6b5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d9aa0854a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d9aa0854a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Aadhav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d9aa0854a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d9aa0854a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Greta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3a57b4e66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3a57b4e6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Greta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●"/>
              <a:defRPr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algn="ctr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 algn="ctr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SzPts val="7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800"/>
              <a:buNone/>
              <a:defRPr sz="128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800"/>
              <a:buNone/>
              <a:defRPr sz="12800"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secHead">
  <p:cSld name="SECTION_HEADER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632850" y="1124700"/>
            <a:ext cx="78783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Hepta Slab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>
            <a:off x="4064100" y="4335200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83" name="Google Shape;183;p36"/>
          <p:cNvSpPr txBox="1"/>
          <p:nvPr>
            <p:ph idx="2" type="subTitle"/>
          </p:nvPr>
        </p:nvSpPr>
        <p:spPr>
          <a:xfrm>
            <a:off x="2857500" y="2902000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/ Content" type="tx">
  <p:cSld name="TITLE_AND_BODY">
    <p:bg>
      <p:bgPr>
        <a:solidFill>
          <a:schemeClr val="accent4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idx="1" type="subTitle"/>
          </p:nvPr>
        </p:nvSpPr>
        <p:spPr>
          <a:xfrm>
            <a:off x="475075" y="309225"/>
            <a:ext cx="36552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7" name="Google Shape;187;p37"/>
          <p:cNvSpPr txBox="1"/>
          <p:nvPr>
            <p:ph idx="2" type="body"/>
          </p:nvPr>
        </p:nvSpPr>
        <p:spPr>
          <a:xfrm>
            <a:off x="711097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88" name="Google Shape;188;p37"/>
          <p:cNvSpPr txBox="1"/>
          <p:nvPr>
            <p:ph idx="3" type="subTitle"/>
          </p:nvPr>
        </p:nvSpPr>
        <p:spPr>
          <a:xfrm>
            <a:off x="1699221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89" name="Google Shape;189;p37"/>
          <p:cNvSpPr txBox="1"/>
          <p:nvPr>
            <p:ph idx="4" type="body"/>
          </p:nvPr>
        </p:nvSpPr>
        <p:spPr>
          <a:xfrm>
            <a:off x="2285797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0" name="Google Shape;190;p37"/>
          <p:cNvSpPr txBox="1"/>
          <p:nvPr>
            <p:ph idx="5" type="body"/>
          </p:nvPr>
        </p:nvSpPr>
        <p:spPr>
          <a:xfrm>
            <a:off x="711097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1" name="Google Shape;191;p37"/>
          <p:cNvSpPr txBox="1"/>
          <p:nvPr>
            <p:ph idx="6" type="subTitle"/>
          </p:nvPr>
        </p:nvSpPr>
        <p:spPr>
          <a:xfrm>
            <a:off x="1699221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2" name="Google Shape;192;p37"/>
          <p:cNvSpPr txBox="1"/>
          <p:nvPr>
            <p:ph idx="7" type="body"/>
          </p:nvPr>
        </p:nvSpPr>
        <p:spPr>
          <a:xfrm>
            <a:off x="2285797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3" name="Google Shape;193;p37"/>
          <p:cNvSpPr txBox="1"/>
          <p:nvPr>
            <p:ph idx="8" type="body"/>
          </p:nvPr>
        </p:nvSpPr>
        <p:spPr>
          <a:xfrm>
            <a:off x="711097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9" type="subTitle"/>
          </p:nvPr>
        </p:nvSpPr>
        <p:spPr>
          <a:xfrm>
            <a:off x="1699221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3" type="body"/>
          </p:nvPr>
        </p:nvSpPr>
        <p:spPr>
          <a:xfrm>
            <a:off x="2285797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6" name="Google Shape;196;p37"/>
          <p:cNvSpPr txBox="1"/>
          <p:nvPr>
            <p:ph idx="14" type="body"/>
          </p:nvPr>
        </p:nvSpPr>
        <p:spPr>
          <a:xfrm>
            <a:off x="4746581" y="980554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197" name="Google Shape;197;p37"/>
          <p:cNvSpPr txBox="1"/>
          <p:nvPr>
            <p:ph idx="15" type="subTitle"/>
          </p:nvPr>
        </p:nvSpPr>
        <p:spPr>
          <a:xfrm>
            <a:off x="5734705" y="980279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6" type="body"/>
          </p:nvPr>
        </p:nvSpPr>
        <p:spPr>
          <a:xfrm>
            <a:off x="6321281" y="1226054"/>
            <a:ext cx="1775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17" type="body"/>
          </p:nvPr>
        </p:nvSpPr>
        <p:spPr>
          <a:xfrm>
            <a:off x="4746581" y="2222666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0" name="Google Shape;200;p37"/>
          <p:cNvSpPr txBox="1"/>
          <p:nvPr>
            <p:ph idx="18" type="subTitle"/>
          </p:nvPr>
        </p:nvSpPr>
        <p:spPr>
          <a:xfrm>
            <a:off x="5734705" y="2222391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1" name="Google Shape;201;p37"/>
          <p:cNvSpPr txBox="1"/>
          <p:nvPr>
            <p:ph idx="19" type="body"/>
          </p:nvPr>
        </p:nvSpPr>
        <p:spPr>
          <a:xfrm>
            <a:off x="6321281" y="2468166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2" name="Google Shape;202;p37"/>
          <p:cNvSpPr txBox="1"/>
          <p:nvPr>
            <p:ph idx="20" type="body"/>
          </p:nvPr>
        </p:nvSpPr>
        <p:spPr>
          <a:xfrm>
            <a:off x="4746581" y="3219093"/>
            <a:ext cx="9261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3175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31115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3048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29845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2921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28575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00"/>
              <a:buFont typeface="Barlow ExtraLight"/>
              <a:buChar char="●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279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Barlow ExtraLight"/>
              <a:buChar char="○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27305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ExtraLight"/>
              <a:buChar char="■"/>
              <a:defRPr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03" name="Google Shape;203;p37"/>
          <p:cNvSpPr txBox="1"/>
          <p:nvPr>
            <p:ph idx="21" type="subTitle"/>
          </p:nvPr>
        </p:nvSpPr>
        <p:spPr>
          <a:xfrm>
            <a:off x="5734705" y="3218818"/>
            <a:ext cx="2362200" cy="4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04" name="Google Shape;204;p37"/>
          <p:cNvSpPr txBox="1"/>
          <p:nvPr>
            <p:ph idx="22" type="body"/>
          </p:nvPr>
        </p:nvSpPr>
        <p:spPr>
          <a:xfrm>
            <a:off x="6321281" y="3464593"/>
            <a:ext cx="17757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60">
          <p15:clr>
            <a:srgbClr val="E46962"/>
          </p15:clr>
        </p15:guide>
        <p15:guide id="3" orient="horz" pos="104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 type="twoColTx">
  <p:cSld name="TITLE_AND_TWO_COLUMNS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/>
        </p:nvSpPr>
        <p:spPr>
          <a:xfrm>
            <a:off x="6262625" y="1205946"/>
            <a:ext cx="215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Lorem ipsum dolor sit amet, consectetur adipiscing elit.</a:t>
            </a:r>
            <a:endParaRPr i="1" sz="7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209" name="Google Shape;209;p38"/>
          <p:cNvSpPr/>
          <p:nvPr>
            <p:ph idx="2" type="pic"/>
          </p:nvPr>
        </p:nvSpPr>
        <p:spPr>
          <a:xfrm>
            <a:off x="3915225" y="1631250"/>
            <a:ext cx="4441200" cy="3009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791150" y="1835400"/>
            <a:ext cx="20940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11" name="Google Shape;211;p38"/>
          <p:cNvSpPr txBox="1"/>
          <p:nvPr>
            <p:ph idx="3" type="subTitle"/>
          </p:nvPr>
        </p:nvSpPr>
        <p:spPr>
          <a:xfrm>
            <a:off x="791150" y="522625"/>
            <a:ext cx="3918300" cy="100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AND_TWO_COLUMNS_1"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791150" y="522625"/>
            <a:ext cx="5173200" cy="9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Hepta Slab Medium"/>
              <a:buNone/>
              <a:defRPr sz="3600"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685450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9"/>
          <p:cNvSpPr txBox="1"/>
          <p:nvPr>
            <p:ph idx="3" type="body"/>
          </p:nvPr>
        </p:nvSpPr>
        <p:spPr>
          <a:xfrm>
            <a:off x="4601077" y="2180950"/>
            <a:ext cx="3579600" cy="23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100"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 sz="1100"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3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/ Company Overview" type="titleOnly">
  <p:cSld name="TITLE_ONLY">
    <p:bg>
      <p:bgPr>
        <a:solidFill>
          <a:schemeClr val="accent4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/>
          <p:nvPr>
            <p:ph idx="2" type="pic"/>
          </p:nvPr>
        </p:nvSpPr>
        <p:spPr>
          <a:xfrm>
            <a:off x="791150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40"/>
          <p:cNvSpPr/>
          <p:nvPr>
            <p:ph idx="3" type="pic"/>
          </p:nvPr>
        </p:nvSpPr>
        <p:spPr>
          <a:xfrm>
            <a:off x="2355375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/>
          <p:nvPr>
            <p:ph idx="4" type="pic"/>
          </p:nvPr>
        </p:nvSpPr>
        <p:spPr>
          <a:xfrm>
            <a:off x="3921313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/>
          <p:nvPr>
            <p:ph idx="5" type="pic"/>
          </p:nvPr>
        </p:nvSpPr>
        <p:spPr>
          <a:xfrm>
            <a:off x="5491588" y="522900"/>
            <a:ext cx="1294800" cy="19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680850" y="3443850"/>
            <a:ext cx="30747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●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○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Char char="■"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4123900" y="3443850"/>
            <a:ext cx="40302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7050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258888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38275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5395113" y="2737270"/>
            <a:ext cx="1294800" cy="2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7050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2258891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3827003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396128" y="2464123"/>
            <a:ext cx="1294800" cy="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●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○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Barlow Medium"/>
              <a:buChar char="■"/>
              <a:defRPr sz="700">
                <a:solidFill>
                  <a:schemeClr val="accent3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34" name="Google Shape;234;p40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Landscape">
  <p:cSld name="ONE_COLUMN_TEXT"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1"/>
          <p:cNvSpPr txBox="1"/>
          <p:nvPr>
            <p:ph idx="1" type="body"/>
          </p:nvPr>
        </p:nvSpPr>
        <p:spPr>
          <a:xfrm>
            <a:off x="791150" y="738025"/>
            <a:ext cx="39183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37" name="Google Shape;237;p41"/>
          <p:cNvSpPr txBox="1"/>
          <p:nvPr>
            <p:ph idx="2" type="subTitle"/>
          </p:nvPr>
        </p:nvSpPr>
        <p:spPr>
          <a:xfrm>
            <a:off x="791150" y="522625"/>
            <a:ext cx="39183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38" name="Google Shape;238;p4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Trends + Data">
  <p:cSld name="MAIN_POINT"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epta Slab Light"/>
                <a:ea typeface="Hepta Slab Light"/>
                <a:cs typeface="Hepta Slab Light"/>
                <a:sym typeface="Hepta Slab Light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3" type="body"/>
          </p:nvPr>
        </p:nvSpPr>
        <p:spPr>
          <a:xfrm>
            <a:off x="480425" y="534275"/>
            <a:ext cx="4878300" cy="19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 sz="110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60">
          <p15:clr>
            <a:srgbClr val="E46962"/>
          </p15:clr>
        </p15:guide>
        <p15:guide id="2" orient="horz" pos="347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 Analysis">
  <p:cSld name="CUSTOM_14"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723861" y="1584738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6" name="Google Shape;246;p43"/>
          <p:cNvSpPr txBox="1"/>
          <p:nvPr>
            <p:ph idx="2" type="title"/>
          </p:nvPr>
        </p:nvSpPr>
        <p:spPr>
          <a:xfrm>
            <a:off x="723861" y="239098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7" name="Google Shape;247;p43"/>
          <p:cNvSpPr txBox="1"/>
          <p:nvPr>
            <p:ph idx="3" type="title"/>
          </p:nvPr>
        </p:nvSpPr>
        <p:spPr>
          <a:xfrm>
            <a:off x="723861" y="3157931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8" name="Google Shape;248;p43"/>
          <p:cNvSpPr txBox="1"/>
          <p:nvPr>
            <p:ph idx="4" type="title"/>
          </p:nvPr>
        </p:nvSpPr>
        <p:spPr>
          <a:xfrm>
            <a:off x="723861" y="3954905"/>
            <a:ext cx="2670600" cy="3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Barlow Medium"/>
              <a:buNone/>
              <a:defRPr sz="1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49" name="Google Shape;249;p43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0" name="Google Shape;250;p43"/>
          <p:cNvSpPr txBox="1"/>
          <p:nvPr>
            <p:ph idx="5" type="body"/>
          </p:nvPr>
        </p:nvSpPr>
        <p:spPr>
          <a:xfrm>
            <a:off x="480425" y="610475"/>
            <a:ext cx="4878300" cy="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4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3"/>
                </a:solidFill>
              </a:defRPr>
            </a:lvl1pPr>
            <a:lvl2pPr lvl="1">
              <a:buNone/>
              <a:defRPr sz="1100">
                <a:solidFill>
                  <a:schemeClr val="accent3"/>
                </a:solidFill>
              </a:defRPr>
            </a:lvl2pPr>
            <a:lvl3pPr lvl="2">
              <a:buNone/>
              <a:defRPr sz="1100">
                <a:solidFill>
                  <a:schemeClr val="accent3"/>
                </a:solidFill>
              </a:defRPr>
            </a:lvl3pPr>
            <a:lvl4pPr lvl="3">
              <a:buNone/>
              <a:defRPr sz="1100">
                <a:solidFill>
                  <a:schemeClr val="accent3"/>
                </a:solidFill>
              </a:defRPr>
            </a:lvl4pPr>
            <a:lvl5pPr lvl="4">
              <a:buNone/>
              <a:defRPr sz="1100">
                <a:solidFill>
                  <a:schemeClr val="accent3"/>
                </a:solidFill>
              </a:defRPr>
            </a:lvl5pPr>
            <a:lvl6pPr lvl="5">
              <a:buNone/>
              <a:defRPr sz="1100">
                <a:solidFill>
                  <a:schemeClr val="accent3"/>
                </a:solidFill>
              </a:defRPr>
            </a:lvl6pPr>
            <a:lvl7pPr lvl="6">
              <a:buNone/>
              <a:defRPr sz="1100">
                <a:solidFill>
                  <a:schemeClr val="accent3"/>
                </a:solidFill>
              </a:defRPr>
            </a:lvl7pPr>
            <a:lvl8pPr lvl="7">
              <a:buNone/>
              <a:defRPr sz="1100">
                <a:solidFill>
                  <a:schemeClr val="accent3"/>
                </a:solidFill>
              </a:defRPr>
            </a:lvl8pPr>
            <a:lvl9pPr lvl="8">
              <a:buNone/>
              <a:defRPr sz="1100">
                <a:solidFill>
                  <a:schemeClr val="accent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/ Thank You">
  <p:cSld name="CUSTOM_13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455221" y="1321125"/>
            <a:ext cx="5094600" cy="1749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4" name="Google Shape;254;p44"/>
          <p:cNvSpPr txBox="1"/>
          <p:nvPr>
            <p:ph idx="1" type="body"/>
          </p:nvPr>
        </p:nvSpPr>
        <p:spPr>
          <a:xfrm>
            <a:off x="567029" y="4500404"/>
            <a:ext cx="1015800" cy="266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●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○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Font typeface="Barlow Medium"/>
              <a:buChar char="■"/>
              <a:defRPr sz="11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55" name="Google Shape;25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>
              <a:buNone/>
              <a:defRPr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TITLE_AND_DESCRIPTION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Hepta Slab Medium"/>
              <a:buNone/>
              <a:defRPr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800"/>
              <a:buFont typeface="Hepta Slab Medium"/>
              <a:buNone/>
              <a:defRPr sz="12800">
                <a:solidFill>
                  <a:schemeClr val="accent5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58" name="Google Shape;258;p45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800"/>
              <a:buNone/>
              <a:defRPr sz="128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rket Size / Pie Graph">
  <p:cSld name="CAPTION_ONLY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6"/>
          <p:cNvSpPr txBox="1"/>
          <p:nvPr>
            <p:ph idx="1" type="subTitle"/>
          </p:nvPr>
        </p:nvSpPr>
        <p:spPr>
          <a:xfrm>
            <a:off x="791150" y="522625"/>
            <a:ext cx="49773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 sz="3600"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pta Slab Medium"/>
              <a:buNone/>
              <a:defRPr>
                <a:solidFill>
                  <a:schemeClr val="accent3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63" name="Google Shape;263;p46"/>
          <p:cNvSpPr txBox="1"/>
          <p:nvPr>
            <p:ph idx="2" type="body"/>
          </p:nvPr>
        </p:nvSpPr>
        <p:spPr>
          <a:xfrm>
            <a:off x="714950" y="1989025"/>
            <a:ext cx="2792400" cy="28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4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dk2"/>
                </a:solidFill>
              </a:defRPr>
            </a:lvl1pPr>
            <a:lvl2pPr lvl="1">
              <a:buNone/>
              <a:defRPr sz="1100">
                <a:solidFill>
                  <a:schemeClr val="dk2"/>
                </a:solidFill>
              </a:defRPr>
            </a:lvl2pPr>
            <a:lvl3pPr lvl="2">
              <a:buNone/>
              <a:defRPr sz="1100">
                <a:solidFill>
                  <a:schemeClr val="dk2"/>
                </a:solidFill>
              </a:defRPr>
            </a:lvl3pPr>
            <a:lvl4pPr lvl="3">
              <a:buNone/>
              <a:defRPr sz="1100">
                <a:solidFill>
                  <a:schemeClr val="dk2"/>
                </a:solidFill>
              </a:defRPr>
            </a:lvl4pPr>
            <a:lvl5pPr lvl="4">
              <a:buNone/>
              <a:defRPr sz="1100">
                <a:solidFill>
                  <a:schemeClr val="dk2"/>
                </a:solidFill>
              </a:defRPr>
            </a:lvl5pPr>
            <a:lvl6pPr lvl="5">
              <a:buNone/>
              <a:defRPr sz="1100">
                <a:solidFill>
                  <a:schemeClr val="dk2"/>
                </a:solidFill>
              </a:defRPr>
            </a:lvl6pPr>
            <a:lvl7pPr lvl="6">
              <a:buNone/>
              <a:defRPr sz="1100">
                <a:solidFill>
                  <a:schemeClr val="dk2"/>
                </a:solidFill>
              </a:defRPr>
            </a:lvl7pPr>
            <a:lvl8pPr lvl="7">
              <a:buNone/>
              <a:defRPr sz="1100">
                <a:solidFill>
                  <a:schemeClr val="dk2"/>
                </a:solidFill>
              </a:defRPr>
            </a:lvl8pPr>
            <a:lvl9pPr lvl="8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" name="Google Shape;265;p46"/>
          <p:cNvSpPr/>
          <p:nvPr/>
        </p:nvSpPr>
        <p:spPr>
          <a:xfrm>
            <a:off x="4416275" y="1976923"/>
            <a:ext cx="4045200" cy="287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6"/>
          <p:cNvSpPr/>
          <p:nvPr/>
        </p:nvSpPr>
        <p:spPr>
          <a:xfrm rot="444408">
            <a:off x="5636457" y="2500588"/>
            <a:ext cx="1505663" cy="1505327"/>
          </a:xfrm>
          <a:prstGeom prst="pie">
            <a:avLst>
              <a:gd fmla="val 8241844" name="adj1"/>
              <a:gd fmla="val 12554936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fferentiators / 4 column text">
  <p:cSld name="BIG_NUMBER"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/>
          <p:nvPr/>
        </p:nvSpPr>
        <p:spPr>
          <a:xfrm>
            <a:off x="0" y="1324925"/>
            <a:ext cx="4572000" cy="1910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69" name="Google Shape;269;p47"/>
          <p:cNvSpPr/>
          <p:nvPr/>
        </p:nvSpPr>
        <p:spPr>
          <a:xfrm>
            <a:off x="0" y="3235076"/>
            <a:ext cx="4572000" cy="19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2"/>
              </a:solidFill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4571892" y="3235076"/>
            <a:ext cx="4572000" cy="1914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lt1"/>
              </a:solidFill>
            </a:endParaRPr>
          </a:p>
        </p:txBody>
      </p:sp>
      <p:sp>
        <p:nvSpPr>
          <p:cNvPr id="271" name="Google Shape;271;p47"/>
          <p:cNvSpPr/>
          <p:nvPr/>
        </p:nvSpPr>
        <p:spPr>
          <a:xfrm>
            <a:off x="4571892" y="1324925"/>
            <a:ext cx="4572000" cy="191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accent5"/>
              </a:solidFill>
            </a:endParaRPr>
          </a:p>
        </p:txBody>
      </p:sp>
      <p:sp>
        <p:nvSpPr>
          <p:cNvPr id="272" name="Google Shape;272;p47"/>
          <p:cNvSpPr txBox="1"/>
          <p:nvPr>
            <p:ph idx="1" type="subTitle"/>
          </p:nvPr>
        </p:nvSpPr>
        <p:spPr>
          <a:xfrm>
            <a:off x="480420" y="290626"/>
            <a:ext cx="35922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3" name="Google Shape;273;p47"/>
          <p:cNvSpPr txBox="1"/>
          <p:nvPr>
            <p:ph idx="2" type="body"/>
          </p:nvPr>
        </p:nvSpPr>
        <p:spPr>
          <a:xfrm>
            <a:off x="480425" y="610475"/>
            <a:ext cx="48783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74" name="Google Shape;274;p4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dk2"/>
                </a:solidFill>
              </a:defRPr>
            </a:lvl1pPr>
            <a:lvl2pPr lvl="1">
              <a:buNone/>
              <a:defRPr sz="1100">
                <a:solidFill>
                  <a:schemeClr val="dk2"/>
                </a:solidFill>
              </a:defRPr>
            </a:lvl2pPr>
            <a:lvl3pPr lvl="2">
              <a:buNone/>
              <a:defRPr sz="1100">
                <a:solidFill>
                  <a:schemeClr val="dk2"/>
                </a:solidFill>
              </a:defRPr>
            </a:lvl3pPr>
            <a:lvl4pPr lvl="3">
              <a:buNone/>
              <a:defRPr sz="1100">
                <a:solidFill>
                  <a:schemeClr val="dk2"/>
                </a:solidFill>
              </a:defRPr>
            </a:lvl4pPr>
            <a:lvl5pPr lvl="4">
              <a:buNone/>
              <a:defRPr sz="1100">
                <a:solidFill>
                  <a:schemeClr val="dk2"/>
                </a:solidFill>
              </a:defRPr>
            </a:lvl5pPr>
            <a:lvl6pPr lvl="5">
              <a:buNone/>
              <a:defRPr sz="1100">
                <a:solidFill>
                  <a:schemeClr val="dk2"/>
                </a:solidFill>
              </a:defRPr>
            </a:lvl6pPr>
            <a:lvl7pPr lvl="6">
              <a:buNone/>
              <a:defRPr sz="1100">
                <a:solidFill>
                  <a:schemeClr val="dk2"/>
                </a:solidFill>
              </a:defRPr>
            </a:lvl7pPr>
            <a:lvl8pPr lvl="7">
              <a:buNone/>
              <a:defRPr sz="1100">
                <a:solidFill>
                  <a:schemeClr val="dk2"/>
                </a:solidFill>
              </a:defRPr>
            </a:lvl8pPr>
            <a:lvl9pPr lvl="8">
              <a:buNone/>
              <a:defRPr sz="1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77" name="Google Shape;277;p48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0"/>
              <a:buNone/>
              <a:defRPr sz="128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78" name="Google Shape;27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text">
  <p:cSld name="TITLE_1"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9"/>
          <p:cNvSpPr/>
          <p:nvPr/>
        </p:nvSpPr>
        <p:spPr>
          <a:xfrm>
            <a:off x="0" y="0"/>
            <a:ext cx="9144000" cy="1631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9"/>
          <p:cNvSpPr txBox="1"/>
          <p:nvPr>
            <p:ph idx="1" type="subTitle"/>
          </p:nvPr>
        </p:nvSpPr>
        <p:spPr>
          <a:xfrm>
            <a:off x="791150" y="522625"/>
            <a:ext cx="5938800" cy="110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pta Slab Medium"/>
              <a:buNone/>
              <a:defRPr sz="3600"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810075" y="2065225"/>
            <a:ext cx="753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>
                <a:solidFill>
                  <a:schemeClr val="lt1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>
                <a:solidFill>
                  <a:schemeClr val="lt1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1"/>
                </a:solidFill>
              </a:defRPr>
            </a:lvl1pPr>
            <a:lvl2pPr lvl="1">
              <a:buNone/>
              <a:defRPr sz="1100">
                <a:solidFill>
                  <a:schemeClr val="accent1"/>
                </a:solidFill>
              </a:defRPr>
            </a:lvl2pPr>
            <a:lvl3pPr lvl="2">
              <a:buNone/>
              <a:defRPr sz="1100">
                <a:solidFill>
                  <a:schemeClr val="accent1"/>
                </a:solidFill>
              </a:defRPr>
            </a:lvl3pPr>
            <a:lvl4pPr lvl="3">
              <a:buNone/>
              <a:defRPr sz="1100">
                <a:solidFill>
                  <a:schemeClr val="accent1"/>
                </a:solidFill>
              </a:defRPr>
            </a:lvl4pPr>
            <a:lvl5pPr lvl="4">
              <a:buNone/>
              <a:defRPr sz="1100">
                <a:solidFill>
                  <a:schemeClr val="accent1"/>
                </a:solidFill>
              </a:defRPr>
            </a:lvl5pPr>
            <a:lvl6pPr lvl="5">
              <a:buNone/>
              <a:defRPr sz="1100">
                <a:solidFill>
                  <a:schemeClr val="accent1"/>
                </a:solidFill>
              </a:defRPr>
            </a:lvl6pPr>
            <a:lvl7pPr lvl="6">
              <a:buNone/>
              <a:defRPr sz="1100">
                <a:solidFill>
                  <a:schemeClr val="accent1"/>
                </a:solidFill>
              </a:defRPr>
            </a:lvl7pPr>
            <a:lvl8pPr lvl="7">
              <a:buNone/>
              <a:defRPr sz="1100">
                <a:solidFill>
                  <a:schemeClr val="accent1"/>
                </a:solidFill>
              </a:defRPr>
            </a:lvl8pPr>
            <a:lvl9pPr lvl="8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Background Image + Text">
  <p:cSld name="CUSTOM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6" name="Google Shape;286;p50"/>
          <p:cNvSpPr txBox="1"/>
          <p:nvPr>
            <p:ph idx="1" type="body"/>
          </p:nvPr>
        </p:nvSpPr>
        <p:spPr>
          <a:xfrm>
            <a:off x="4655675" y="956675"/>
            <a:ext cx="3965400" cy="775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274300" lIns="274300" spcFirstLastPara="1" rIns="27430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●"/>
              <a:defRPr sz="1100"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"/>
              <a:buChar char="■"/>
              <a:defRPr sz="11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7" name="Google Shape;287;p50"/>
          <p:cNvSpPr txBox="1"/>
          <p:nvPr>
            <p:ph idx="3" type="subTitle"/>
          </p:nvPr>
        </p:nvSpPr>
        <p:spPr>
          <a:xfrm>
            <a:off x="4655675" y="522900"/>
            <a:ext cx="3965400" cy="4428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0" lIns="274300" spcFirstLastPara="1" rIns="274300" wrap="square" tIns="2743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288" name="Google Shape;288;p50"/>
          <p:cNvSpPr txBox="1"/>
          <p:nvPr>
            <p:ph idx="4" type="body"/>
          </p:nvPr>
        </p:nvSpPr>
        <p:spPr>
          <a:xfrm>
            <a:off x="524350" y="4144800"/>
            <a:ext cx="1558800" cy="4758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137150" lIns="137150" spcFirstLastPara="1" rIns="137150" wrap="square" tIns="13715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●"/>
              <a:defRPr sz="700">
                <a:latin typeface="Barlow"/>
                <a:ea typeface="Barlow"/>
                <a:cs typeface="Barlow"/>
                <a:sym typeface="Barlow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○"/>
              <a:defRPr sz="700">
                <a:latin typeface="Barlow"/>
                <a:ea typeface="Barlow"/>
                <a:cs typeface="Barlow"/>
                <a:sym typeface="Barlow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"/>
              <a:buChar char="■"/>
              <a:defRPr sz="7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Barlow"/>
                <a:ea typeface="Barlow"/>
                <a:cs typeface="Barlow"/>
                <a:sym typeface="Barlow"/>
              </a:defRPr>
            </a:lvl1pPr>
            <a:lvl2pPr lvl="1">
              <a:buNone/>
              <a:defRPr>
                <a:latin typeface="Barlow"/>
                <a:ea typeface="Barlow"/>
                <a:cs typeface="Barlow"/>
                <a:sym typeface="Barlow"/>
              </a:defRPr>
            </a:lvl2pPr>
            <a:lvl3pPr lvl="2">
              <a:buNone/>
              <a:defRPr>
                <a:latin typeface="Barlow"/>
                <a:ea typeface="Barlow"/>
                <a:cs typeface="Barlow"/>
                <a:sym typeface="Barlow"/>
              </a:defRPr>
            </a:lvl3pPr>
            <a:lvl4pPr lvl="3">
              <a:buNone/>
              <a:defRPr>
                <a:latin typeface="Barlow"/>
                <a:ea typeface="Barlow"/>
                <a:cs typeface="Barlow"/>
                <a:sym typeface="Barlow"/>
              </a:defRPr>
            </a:lvl4pPr>
            <a:lvl5pPr lvl="4">
              <a:buNone/>
              <a:defRPr>
                <a:latin typeface="Barlow"/>
                <a:ea typeface="Barlow"/>
                <a:cs typeface="Barlow"/>
                <a:sym typeface="Barlow"/>
              </a:defRPr>
            </a:lvl5pPr>
            <a:lvl6pPr lvl="5">
              <a:buNone/>
              <a:defRPr>
                <a:latin typeface="Barlow"/>
                <a:ea typeface="Barlow"/>
                <a:cs typeface="Barlow"/>
                <a:sym typeface="Barlow"/>
              </a:defRPr>
            </a:lvl6pPr>
            <a:lvl7pPr lvl="6">
              <a:buNone/>
              <a:defRPr>
                <a:latin typeface="Barlow"/>
                <a:ea typeface="Barlow"/>
                <a:cs typeface="Barlow"/>
                <a:sym typeface="Barlow"/>
              </a:defRPr>
            </a:lvl7pPr>
            <a:lvl8pPr lvl="7">
              <a:buNone/>
              <a:defRPr>
                <a:latin typeface="Barlow"/>
                <a:ea typeface="Barlow"/>
                <a:cs typeface="Barlow"/>
                <a:sym typeface="Barlow"/>
              </a:defRPr>
            </a:lvl8pPr>
            <a:lvl9pPr lvl="8">
              <a:buNone/>
              <a:defRPr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+ Image">
  <p:cSld name="CUSTOM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>
            <p:ph idx="2" type="pic"/>
          </p:nvPr>
        </p:nvSpPr>
        <p:spPr>
          <a:xfrm>
            <a:off x="5485725" y="523025"/>
            <a:ext cx="3135300" cy="4097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591441" y="391675"/>
            <a:ext cx="4397400" cy="3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pta Slab Medium"/>
              <a:buNone/>
              <a:defRPr>
                <a:solidFill>
                  <a:schemeClr val="l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293" name="Google Shape;293;p51"/>
          <p:cNvSpPr txBox="1"/>
          <p:nvPr>
            <p:ph idx="1" type="body"/>
          </p:nvPr>
        </p:nvSpPr>
        <p:spPr>
          <a:xfrm>
            <a:off x="638750" y="4413181"/>
            <a:ext cx="5537100" cy="3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●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○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 Medium"/>
              <a:buChar char="■"/>
              <a:defRPr sz="11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4" name="Google Shape;294;p51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1"/>
                </a:solidFill>
              </a:defRPr>
            </a:lvl1pPr>
            <a:lvl2pPr lvl="1">
              <a:buNone/>
              <a:defRPr sz="1100">
                <a:solidFill>
                  <a:schemeClr val="accent1"/>
                </a:solidFill>
              </a:defRPr>
            </a:lvl2pPr>
            <a:lvl3pPr lvl="2">
              <a:buNone/>
              <a:defRPr sz="1100">
                <a:solidFill>
                  <a:schemeClr val="accent1"/>
                </a:solidFill>
              </a:defRPr>
            </a:lvl3pPr>
            <a:lvl4pPr lvl="3">
              <a:buNone/>
              <a:defRPr sz="1100">
                <a:solidFill>
                  <a:schemeClr val="accent1"/>
                </a:solidFill>
              </a:defRPr>
            </a:lvl4pPr>
            <a:lvl5pPr lvl="4">
              <a:buNone/>
              <a:defRPr sz="1100">
                <a:solidFill>
                  <a:schemeClr val="accent1"/>
                </a:solidFill>
              </a:defRPr>
            </a:lvl5pPr>
            <a:lvl6pPr lvl="5">
              <a:buNone/>
              <a:defRPr sz="1100">
                <a:solidFill>
                  <a:schemeClr val="accent1"/>
                </a:solidFill>
              </a:defRPr>
            </a:lvl6pPr>
            <a:lvl7pPr lvl="6">
              <a:buNone/>
              <a:defRPr sz="1100">
                <a:solidFill>
                  <a:schemeClr val="accent1"/>
                </a:solidFill>
              </a:defRPr>
            </a:lvl7pPr>
            <a:lvl8pPr lvl="7">
              <a:buNone/>
              <a:defRPr sz="1100">
                <a:solidFill>
                  <a:schemeClr val="accent1"/>
                </a:solidFill>
              </a:defRPr>
            </a:lvl8pPr>
            <a:lvl9pPr lvl="8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als + 5 Images">
  <p:cSld name="CUSTOM_2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idx="1" type="body"/>
          </p:nvPr>
        </p:nvSpPr>
        <p:spPr>
          <a:xfrm>
            <a:off x="5481425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2" type="body"/>
          </p:nvPr>
        </p:nvSpPr>
        <p:spPr>
          <a:xfrm>
            <a:off x="3918400" y="27157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8" name="Google Shape;298;p52"/>
          <p:cNvSpPr txBox="1"/>
          <p:nvPr>
            <p:ph idx="3" type="body"/>
          </p:nvPr>
        </p:nvSpPr>
        <p:spPr>
          <a:xfrm>
            <a:off x="2349550" y="271557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4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0" name="Google Shape;300;p52"/>
          <p:cNvSpPr txBox="1"/>
          <p:nvPr>
            <p:ph idx="5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01" name="Google Shape;301;p52"/>
          <p:cNvSpPr txBox="1"/>
          <p:nvPr>
            <p:ph idx="6" type="body"/>
          </p:nvPr>
        </p:nvSpPr>
        <p:spPr>
          <a:xfrm>
            <a:off x="70444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02" name="Google Shape;302;p52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52"/>
          <p:cNvSpPr/>
          <p:nvPr>
            <p:ph idx="7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4" name="Google Shape;304;p52"/>
          <p:cNvSpPr/>
          <p:nvPr>
            <p:ph idx="8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5" name="Google Shape;305;p52"/>
          <p:cNvSpPr/>
          <p:nvPr>
            <p:ph idx="9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6" name="Google Shape;306;p52"/>
          <p:cNvSpPr/>
          <p:nvPr>
            <p:ph idx="13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7" name="Google Shape;307;p52"/>
          <p:cNvSpPr/>
          <p:nvPr>
            <p:ph idx="14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08" name="Google Shape;308;p52"/>
          <p:cNvSpPr txBox="1"/>
          <p:nvPr>
            <p:ph idx="15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6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pta Slab Medium"/>
              <a:buNone/>
              <a:defRPr>
                <a:solidFill>
                  <a:schemeClr val="accent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10" name="Google Shape;310;p52"/>
          <p:cNvSpPr txBox="1"/>
          <p:nvPr>
            <p:ph idx="17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1" name="Google Shape;311;p52"/>
          <p:cNvSpPr txBox="1"/>
          <p:nvPr>
            <p:ph idx="18" type="body"/>
          </p:nvPr>
        </p:nvSpPr>
        <p:spPr>
          <a:xfrm>
            <a:off x="391548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2" name="Google Shape;312;p52"/>
          <p:cNvSpPr txBox="1"/>
          <p:nvPr>
            <p:ph idx="19" type="body"/>
          </p:nvPr>
        </p:nvSpPr>
        <p:spPr>
          <a:xfrm>
            <a:off x="5479963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20" type="body"/>
          </p:nvPr>
        </p:nvSpPr>
        <p:spPr>
          <a:xfrm>
            <a:off x="7047338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●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○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Barlow Medium"/>
              <a:buChar char="■"/>
              <a:defRPr sz="7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1"/>
                </a:solidFill>
              </a:defRPr>
            </a:lvl1pPr>
            <a:lvl2pPr lvl="1">
              <a:buNone/>
              <a:defRPr sz="1100">
                <a:solidFill>
                  <a:schemeClr val="accent1"/>
                </a:solidFill>
              </a:defRPr>
            </a:lvl2pPr>
            <a:lvl3pPr lvl="2">
              <a:buNone/>
              <a:defRPr sz="1100">
                <a:solidFill>
                  <a:schemeClr val="accent1"/>
                </a:solidFill>
              </a:defRPr>
            </a:lvl3pPr>
            <a:lvl4pPr lvl="3">
              <a:buNone/>
              <a:defRPr sz="1100">
                <a:solidFill>
                  <a:schemeClr val="accent1"/>
                </a:solidFill>
              </a:defRPr>
            </a:lvl4pPr>
            <a:lvl5pPr lvl="4">
              <a:buNone/>
              <a:defRPr sz="1100">
                <a:solidFill>
                  <a:schemeClr val="accent1"/>
                </a:solidFill>
              </a:defRPr>
            </a:lvl5pPr>
            <a:lvl6pPr lvl="5">
              <a:buNone/>
              <a:defRPr sz="1100">
                <a:solidFill>
                  <a:schemeClr val="accent1"/>
                </a:solidFill>
              </a:defRPr>
            </a:lvl6pPr>
            <a:lvl7pPr lvl="6">
              <a:buNone/>
              <a:defRPr sz="1100">
                <a:solidFill>
                  <a:schemeClr val="accent1"/>
                </a:solidFill>
              </a:defRPr>
            </a:lvl7pPr>
            <a:lvl8pPr lvl="7">
              <a:buNone/>
              <a:defRPr sz="1100">
                <a:solidFill>
                  <a:schemeClr val="accent1"/>
                </a:solidFill>
              </a:defRPr>
            </a:lvl8pPr>
            <a:lvl9pPr lvl="8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rategy Canvas / Line Graph">
  <p:cSld name="CUSTOM_3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3917825" y="4024920"/>
            <a:ext cx="44412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17" name="Google Shape;317;p53"/>
          <p:cNvSpPr txBox="1"/>
          <p:nvPr>
            <p:ph idx="2" type="subTitle"/>
          </p:nvPr>
        </p:nvSpPr>
        <p:spPr>
          <a:xfrm>
            <a:off x="783675" y="3967895"/>
            <a:ext cx="28776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ExtraLight"/>
              <a:buNone/>
              <a:defRPr sz="2800">
                <a:solidFill>
                  <a:schemeClr val="accent1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18" name="Google Shape;318;p53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1"/>
                </a:solidFill>
              </a:defRPr>
            </a:lvl1pPr>
            <a:lvl2pPr lvl="1">
              <a:buNone/>
              <a:defRPr sz="1100">
                <a:solidFill>
                  <a:schemeClr val="accent1"/>
                </a:solidFill>
              </a:defRPr>
            </a:lvl2pPr>
            <a:lvl3pPr lvl="2">
              <a:buNone/>
              <a:defRPr sz="1100">
                <a:solidFill>
                  <a:schemeClr val="accent1"/>
                </a:solidFill>
              </a:defRPr>
            </a:lvl3pPr>
            <a:lvl4pPr lvl="3">
              <a:buNone/>
              <a:defRPr sz="1100">
                <a:solidFill>
                  <a:schemeClr val="accent1"/>
                </a:solidFill>
              </a:defRPr>
            </a:lvl4pPr>
            <a:lvl5pPr lvl="4">
              <a:buNone/>
              <a:defRPr sz="1100">
                <a:solidFill>
                  <a:schemeClr val="accent1"/>
                </a:solidFill>
              </a:defRPr>
            </a:lvl5pPr>
            <a:lvl6pPr lvl="5">
              <a:buNone/>
              <a:defRPr sz="1100">
                <a:solidFill>
                  <a:schemeClr val="accent1"/>
                </a:solidFill>
              </a:defRPr>
            </a:lvl6pPr>
            <a:lvl7pPr lvl="6">
              <a:buNone/>
              <a:defRPr sz="1100">
                <a:solidFill>
                  <a:schemeClr val="accent1"/>
                </a:solidFill>
              </a:defRPr>
            </a:lvl7pPr>
            <a:lvl8pPr lvl="7">
              <a:buNone/>
              <a:defRPr sz="1100">
                <a:solidFill>
                  <a:schemeClr val="accent1"/>
                </a:solidFill>
              </a:defRPr>
            </a:lvl8pPr>
            <a:lvl9pPr lvl="8">
              <a:buNone/>
              <a:defRPr sz="1100"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4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697350" y="2932550"/>
            <a:ext cx="7749300" cy="10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Font typeface="Hepta Slab Medium"/>
              <a:buNone/>
              <a:defRPr sz="12800">
                <a:solidFill>
                  <a:schemeClr val="dk1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21" name="Google Shape;321;p54"/>
          <p:cNvSpPr txBox="1"/>
          <p:nvPr>
            <p:ph idx="2" type="title"/>
          </p:nvPr>
        </p:nvSpPr>
        <p:spPr>
          <a:xfrm>
            <a:off x="3278250" y="1194450"/>
            <a:ext cx="2587500" cy="19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800"/>
              <a:buNone/>
              <a:defRPr sz="12800">
                <a:solidFill>
                  <a:schemeClr val="accent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322" name="Google Shape;322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PIs / Objectives">
  <p:cSld name="CUSTOM_5"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/>
          <p:nvPr/>
        </p:nvSpPr>
        <p:spPr>
          <a:xfrm rot="-5400000">
            <a:off x="4090300" y="-436575"/>
            <a:ext cx="4099200" cy="60150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25" name="Google Shape;325;p55"/>
          <p:cNvSpPr txBox="1"/>
          <p:nvPr>
            <p:ph idx="1" type="body"/>
          </p:nvPr>
        </p:nvSpPr>
        <p:spPr>
          <a:xfrm>
            <a:off x="3918400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2" type="body"/>
          </p:nvPr>
        </p:nvSpPr>
        <p:spPr>
          <a:xfrm>
            <a:off x="3918400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3" type="body"/>
          </p:nvPr>
        </p:nvSpPr>
        <p:spPr>
          <a:xfrm>
            <a:off x="7044450" y="36805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8" name="Google Shape;328;p55"/>
          <p:cNvSpPr txBox="1"/>
          <p:nvPr>
            <p:ph idx="4" type="body"/>
          </p:nvPr>
        </p:nvSpPr>
        <p:spPr>
          <a:xfrm>
            <a:off x="7044450" y="37806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29" name="Google Shape;329;p55"/>
          <p:cNvSpPr/>
          <p:nvPr>
            <p:ph idx="5" type="pic"/>
          </p:nvPr>
        </p:nvSpPr>
        <p:spPr>
          <a:xfrm>
            <a:off x="7049625" y="15881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0" name="Google Shape;330;p55"/>
          <p:cNvSpPr/>
          <p:nvPr>
            <p:ph idx="6" type="pic"/>
          </p:nvPr>
        </p:nvSpPr>
        <p:spPr>
          <a:xfrm>
            <a:off x="3915213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1" name="Google Shape;331;p55"/>
          <p:cNvSpPr/>
          <p:nvPr>
            <p:ph idx="7" type="pic"/>
          </p:nvPr>
        </p:nvSpPr>
        <p:spPr>
          <a:xfrm>
            <a:off x="5490975" y="15886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32" name="Google Shape;332;p55"/>
          <p:cNvSpPr txBox="1"/>
          <p:nvPr>
            <p:ph idx="8" type="subTitle"/>
          </p:nvPr>
        </p:nvSpPr>
        <p:spPr>
          <a:xfrm>
            <a:off x="3918800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3" name="Google Shape;333;p55"/>
          <p:cNvSpPr txBox="1"/>
          <p:nvPr>
            <p:ph idx="9" type="subTitle"/>
          </p:nvPr>
        </p:nvSpPr>
        <p:spPr>
          <a:xfrm>
            <a:off x="5484775" y="10345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4" name="Google Shape;334;p55"/>
          <p:cNvSpPr txBox="1"/>
          <p:nvPr>
            <p:ph idx="13" type="subTitle"/>
          </p:nvPr>
        </p:nvSpPr>
        <p:spPr>
          <a:xfrm>
            <a:off x="7050750" y="1032775"/>
            <a:ext cx="1307100" cy="554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arlow ExtraLight"/>
              <a:buNone/>
              <a:defRPr sz="3600">
                <a:solidFill>
                  <a:schemeClr val="accent2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Barlow ExtraLight"/>
              <a:buNone/>
              <a:defRPr sz="2800">
                <a:solidFill>
                  <a:schemeClr val="accent3"/>
                </a:solidFill>
                <a:latin typeface="Barlow ExtraLight"/>
                <a:ea typeface="Barlow ExtraLight"/>
                <a:cs typeface="Barlow ExtraLight"/>
                <a:sym typeface="Barlow ExtraLight"/>
              </a:defRPr>
            </a:lvl9pPr>
          </a:lstStyle>
          <a:p/>
        </p:txBody>
      </p:sp>
      <p:sp>
        <p:nvSpPr>
          <p:cNvPr id="335" name="Google Shape;335;p55"/>
          <p:cNvSpPr txBox="1"/>
          <p:nvPr>
            <p:ph idx="14" type="body"/>
          </p:nvPr>
        </p:nvSpPr>
        <p:spPr>
          <a:xfrm>
            <a:off x="507400" y="1828050"/>
            <a:ext cx="2136300" cy="29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55"/>
          <p:cNvSpPr txBox="1"/>
          <p:nvPr>
            <p:ph idx="15" type="body"/>
          </p:nvPr>
        </p:nvSpPr>
        <p:spPr>
          <a:xfrm>
            <a:off x="5481425" y="3680775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6" type="body"/>
          </p:nvPr>
        </p:nvSpPr>
        <p:spPr>
          <a:xfrm>
            <a:off x="5481425" y="3780825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2"/>
                </a:solidFill>
              </a:defRPr>
            </a:lvl1pPr>
            <a:lvl2pPr lvl="1">
              <a:buNone/>
              <a:defRPr sz="1100">
                <a:solidFill>
                  <a:schemeClr val="accent2"/>
                </a:solidFill>
              </a:defRPr>
            </a:lvl2pPr>
            <a:lvl3pPr lvl="2">
              <a:buNone/>
              <a:defRPr sz="1100">
                <a:solidFill>
                  <a:schemeClr val="accent2"/>
                </a:solidFill>
              </a:defRPr>
            </a:lvl3pPr>
            <a:lvl4pPr lvl="3">
              <a:buNone/>
              <a:defRPr sz="1100">
                <a:solidFill>
                  <a:schemeClr val="accent2"/>
                </a:solidFill>
              </a:defRPr>
            </a:lvl4pPr>
            <a:lvl5pPr lvl="4">
              <a:buNone/>
              <a:defRPr sz="1100">
                <a:solidFill>
                  <a:schemeClr val="accent2"/>
                </a:solidFill>
              </a:defRPr>
            </a:lvl5pPr>
            <a:lvl6pPr lvl="5">
              <a:buNone/>
              <a:defRPr sz="1100">
                <a:solidFill>
                  <a:schemeClr val="accent2"/>
                </a:solidFill>
              </a:defRPr>
            </a:lvl6pPr>
            <a:lvl7pPr lvl="6">
              <a:buNone/>
              <a:defRPr sz="1100">
                <a:solidFill>
                  <a:schemeClr val="accent2"/>
                </a:solidFill>
              </a:defRPr>
            </a:lvl7pPr>
            <a:lvl8pPr lvl="7">
              <a:buNone/>
              <a:defRPr sz="1100">
                <a:solidFill>
                  <a:schemeClr val="accent2"/>
                </a:solidFill>
              </a:defRPr>
            </a:lvl8pPr>
            <a:lvl9pPr lvl="8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32">
          <p15:clr>
            <a:srgbClr val="E46962"/>
          </p15:clr>
        </p15:guide>
        <p15:guide id="2" orient="horz" pos="20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on Plan + 5 Images">
  <p:cSld name="CUSTOM_6">
    <p:bg>
      <p:bgPr>
        <a:solidFill>
          <a:schemeClr val="accent6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idx="1" type="body"/>
          </p:nvPr>
        </p:nvSpPr>
        <p:spPr>
          <a:xfrm>
            <a:off x="7911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41" name="Google Shape;341;p56"/>
          <p:cNvSpPr txBox="1"/>
          <p:nvPr>
            <p:ph idx="2" type="body"/>
          </p:nvPr>
        </p:nvSpPr>
        <p:spPr>
          <a:xfrm>
            <a:off x="7911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cxnSp>
        <p:nvCxnSpPr>
          <p:cNvPr id="342" name="Google Shape;342;p56"/>
          <p:cNvCxnSpPr/>
          <p:nvPr/>
        </p:nvCxnSpPr>
        <p:spPr>
          <a:xfrm rot="10800000">
            <a:off x="827250" y="1481375"/>
            <a:ext cx="74895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6"/>
          <p:cNvSpPr/>
          <p:nvPr>
            <p:ph idx="3" type="pic"/>
          </p:nvPr>
        </p:nvSpPr>
        <p:spPr>
          <a:xfrm>
            <a:off x="7049625" y="523025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4" name="Google Shape;344;p56"/>
          <p:cNvSpPr/>
          <p:nvPr>
            <p:ph idx="4" type="pic"/>
          </p:nvPr>
        </p:nvSpPr>
        <p:spPr>
          <a:xfrm>
            <a:off x="784775" y="5221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5" name="Google Shape;345;p56"/>
          <p:cNvSpPr/>
          <p:nvPr>
            <p:ph idx="5" type="pic"/>
          </p:nvPr>
        </p:nvSpPr>
        <p:spPr>
          <a:xfrm>
            <a:off x="2343950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6" name="Google Shape;346;p56"/>
          <p:cNvSpPr/>
          <p:nvPr>
            <p:ph idx="6" type="pic"/>
          </p:nvPr>
        </p:nvSpPr>
        <p:spPr>
          <a:xfrm>
            <a:off x="3915213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7" name="Google Shape;347;p56"/>
          <p:cNvSpPr/>
          <p:nvPr>
            <p:ph idx="7" type="pic"/>
          </p:nvPr>
        </p:nvSpPr>
        <p:spPr>
          <a:xfrm>
            <a:off x="5490975" y="523500"/>
            <a:ext cx="1305900" cy="19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8" name="Google Shape;348;p56"/>
          <p:cNvSpPr txBox="1"/>
          <p:nvPr>
            <p:ph idx="8" type="body"/>
          </p:nvPr>
        </p:nvSpPr>
        <p:spPr>
          <a:xfrm>
            <a:off x="5481425" y="4112700"/>
            <a:ext cx="28776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49" name="Google Shape;349;p56"/>
          <p:cNvSpPr txBox="1"/>
          <p:nvPr>
            <p:ph idx="9" type="subTitle"/>
          </p:nvPr>
        </p:nvSpPr>
        <p:spPr>
          <a:xfrm>
            <a:off x="5481425" y="3897300"/>
            <a:ext cx="28776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50" name="Google Shape;350;p56"/>
          <p:cNvSpPr txBox="1"/>
          <p:nvPr>
            <p:ph idx="13" type="body"/>
          </p:nvPr>
        </p:nvSpPr>
        <p:spPr>
          <a:xfrm>
            <a:off x="23495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1" name="Google Shape;351;p56"/>
          <p:cNvSpPr txBox="1"/>
          <p:nvPr>
            <p:ph idx="14" type="body"/>
          </p:nvPr>
        </p:nvSpPr>
        <p:spPr>
          <a:xfrm>
            <a:off x="23495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2" name="Google Shape;352;p56"/>
          <p:cNvSpPr txBox="1"/>
          <p:nvPr>
            <p:ph idx="15" type="body"/>
          </p:nvPr>
        </p:nvSpPr>
        <p:spPr>
          <a:xfrm>
            <a:off x="390785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3" name="Google Shape;353;p56"/>
          <p:cNvSpPr txBox="1"/>
          <p:nvPr>
            <p:ph idx="16" type="body"/>
          </p:nvPr>
        </p:nvSpPr>
        <p:spPr>
          <a:xfrm>
            <a:off x="390785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4" name="Google Shape;354;p56"/>
          <p:cNvSpPr txBox="1"/>
          <p:nvPr>
            <p:ph idx="17" type="body"/>
          </p:nvPr>
        </p:nvSpPr>
        <p:spPr>
          <a:xfrm>
            <a:off x="5496525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5" name="Google Shape;355;p56"/>
          <p:cNvSpPr txBox="1"/>
          <p:nvPr>
            <p:ph idx="18" type="body"/>
          </p:nvPr>
        </p:nvSpPr>
        <p:spPr>
          <a:xfrm>
            <a:off x="5496525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6" name="Google Shape;356;p56"/>
          <p:cNvSpPr txBox="1"/>
          <p:nvPr>
            <p:ph idx="19" type="body"/>
          </p:nvPr>
        </p:nvSpPr>
        <p:spPr>
          <a:xfrm>
            <a:off x="7085200" y="2615450"/>
            <a:ext cx="1294800" cy="10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●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○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Barlow Medium"/>
              <a:buChar char="■"/>
              <a:defRPr sz="700">
                <a:solidFill>
                  <a:schemeClr val="accent2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7" name="Google Shape;357;p56"/>
          <p:cNvSpPr txBox="1"/>
          <p:nvPr>
            <p:ph idx="20" type="body"/>
          </p:nvPr>
        </p:nvSpPr>
        <p:spPr>
          <a:xfrm>
            <a:off x="7085200" y="2715500"/>
            <a:ext cx="12948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2730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2730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2730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2730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2730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●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○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Barlow Medium"/>
              <a:buChar char="■"/>
              <a:defRPr sz="7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358" name="Google Shape;358;p56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2"/>
                </a:solidFill>
              </a:defRPr>
            </a:lvl1pPr>
            <a:lvl2pPr lvl="1">
              <a:buNone/>
              <a:defRPr sz="1100">
                <a:solidFill>
                  <a:schemeClr val="accent2"/>
                </a:solidFill>
              </a:defRPr>
            </a:lvl2pPr>
            <a:lvl3pPr lvl="2">
              <a:buNone/>
              <a:defRPr sz="1100">
                <a:solidFill>
                  <a:schemeClr val="accent2"/>
                </a:solidFill>
              </a:defRPr>
            </a:lvl3pPr>
            <a:lvl4pPr lvl="3">
              <a:buNone/>
              <a:defRPr sz="1100">
                <a:solidFill>
                  <a:schemeClr val="accent2"/>
                </a:solidFill>
              </a:defRPr>
            </a:lvl4pPr>
            <a:lvl5pPr lvl="4">
              <a:buNone/>
              <a:defRPr sz="1100">
                <a:solidFill>
                  <a:schemeClr val="accent2"/>
                </a:solidFill>
              </a:defRPr>
            </a:lvl5pPr>
            <a:lvl6pPr lvl="5">
              <a:buNone/>
              <a:defRPr sz="1100">
                <a:solidFill>
                  <a:schemeClr val="accent2"/>
                </a:solidFill>
              </a:defRPr>
            </a:lvl6pPr>
            <a:lvl7pPr lvl="6">
              <a:buNone/>
              <a:defRPr sz="1100">
                <a:solidFill>
                  <a:schemeClr val="accent2"/>
                </a:solidFill>
              </a:defRPr>
            </a:lvl7pPr>
            <a:lvl8pPr lvl="7">
              <a:buNone/>
              <a:defRPr sz="1100">
                <a:solidFill>
                  <a:schemeClr val="accent2"/>
                </a:solidFill>
              </a:defRPr>
            </a:lvl8pPr>
            <a:lvl9pPr lvl="8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Graphic">
  <p:cSld name="CUSTOM_9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7"/>
          <p:cNvSpPr txBox="1"/>
          <p:nvPr>
            <p:ph idx="1" type="body"/>
          </p:nvPr>
        </p:nvSpPr>
        <p:spPr>
          <a:xfrm>
            <a:off x="3133000" y="514275"/>
            <a:ext cx="3890700" cy="50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1" name="Google Shape;361;p57"/>
          <p:cNvSpPr txBox="1"/>
          <p:nvPr>
            <p:ph idx="2" type="body"/>
          </p:nvPr>
        </p:nvSpPr>
        <p:spPr>
          <a:xfrm>
            <a:off x="657679" y="436194"/>
            <a:ext cx="22788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1pPr>
            <a:lvl2pPr indent="-406400" lvl="1" marL="914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2pPr>
            <a:lvl3pPr indent="-406400" lvl="2" marL="1371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3pPr>
            <a:lvl4pPr indent="-406400" lvl="3" marL="1828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4pPr>
            <a:lvl5pPr indent="-406400" lvl="4" marL="22860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5pPr>
            <a:lvl6pPr indent="-406400" lvl="5" marL="27432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6pPr>
            <a:lvl7pPr indent="-406400" lvl="6" marL="32004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●"/>
              <a:defRPr sz="2800">
                <a:solidFill>
                  <a:schemeClr val="accent2"/>
                </a:solidFill>
              </a:defRPr>
            </a:lvl7pPr>
            <a:lvl8pPr indent="-406400" lvl="7" marL="36576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○"/>
              <a:defRPr sz="2800">
                <a:solidFill>
                  <a:schemeClr val="accent2"/>
                </a:solidFill>
              </a:defRPr>
            </a:lvl8pPr>
            <a:lvl9pPr indent="-406400" lvl="8" marL="411480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■"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62" name="Google Shape;362;p57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2"/>
                </a:solidFill>
              </a:defRPr>
            </a:lvl1pPr>
            <a:lvl2pPr lvl="1">
              <a:buNone/>
              <a:defRPr sz="1100">
                <a:solidFill>
                  <a:schemeClr val="accent2"/>
                </a:solidFill>
              </a:defRPr>
            </a:lvl2pPr>
            <a:lvl3pPr lvl="2">
              <a:buNone/>
              <a:defRPr sz="1100">
                <a:solidFill>
                  <a:schemeClr val="accent2"/>
                </a:solidFill>
              </a:defRPr>
            </a:lvl3pPr>
            <a:lvl4pPr lvl="3">
              <a:buNone/>
              <a:defRPr sz="1100">
                <a:solidFill>
                  <a:schemeClr val="accent2"/>
                </a:solidFill>
              </a:defRPr>
            </a:lvl4pPr>
            <a:lvl5pPr lvl="4">
              <a:buNone/>
              <a:defRPr sz="1100">
                <a:solidFill>
                  <a:schemeClr val="accent2"/>
                </a:solidFill>
              </a:defRPr>
            </a:lvl5pPr>
            <a:lvl6pPr lvl="5">
              <a:buNone/>
              <a:defRPr sz="1100">
                <a:solidFill>
                  <a:schemeClr val="accent2"/>
                </a:solidFill>
              </a:defRPr>
            </a:lvl6pPr>
            <a:lvl7pPr lvl="6">
              <a:buNone/>
              <a:defRPr sz="1100">
                <a:solidFill>
                  <a:schemeClr val="accent2"/>
                </a:solidFill>
              </a:defRPr>
            </a:lvl7pPr>
            <a:lvl8pPr lvl="7">
              <a:buNone/>
              <a:defRPr sz="1100">
                <a:solidFill>
                  <a:schemeClr val="accent2"/>
                </a:solidFill>
              </a:defRPr>
            </a:lvl8pPr>
            <a:lvl9pPr lvl="8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94">
          <p15:clr>
            <a:srgbClr val="E46962"/>
          </p15:clr>
        </p15:guide>
        <p15:guide id="2" orient="horz" pos="504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/ Graphic">
  <p:cSld name="CUSTOM_12"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idx="1" type="body"/>
          </p:nvPr>
        </p:nvSpPr>
        <p:spPr>
          <a:xfrm>
            <a:off x="569725" y="3435300"/>
            <a:ext cx="2884200" cy="1185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●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○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Barlow"/>
              <a:buChar char="■"/>
              <a:defRPr sz="11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365" name="Google Shape;365;p58"/>
          <p:cNvSpPr txBox="1"/>
          <p:nvPr>
            <p:ph idx="2" type="subTitle"/>
          </p:nvPr>
        </p:nvSpPr>
        <p:spPr>
          <a:xfrm>
            <a:off x="466802" y="445100"/>
            <a:ext cx="24036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pta Slab Medium"/>
              <a:buNone/>
              <a:defRPr>
                <a:solidFill>
                  <a:schemeClr val="accent2"/>
                </a:solidFill>
                <a:latin typeface="Hepta Slab Medium"/>
                <a:ea typeface="Hepta Slab Medium"/>
                <a:cs typeface="Hepta Slab Medium"/>
                <a:sym typeface="Hepta Slab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 Medium"/>
              <a:buNone/>
              <a:defRPr>
                <a:latin typeface="Hepta Slab Medium"/>
                <a:ea typeface="Hepta Slab Medium"/>
                <a:cs typeface="Hepta Slab Medium"/>
                <a:sym typeface="Hepta Slab Medium"/>
              </a:defRPr>
            </a:lvl9pPr>
          </a:lstStyle>
          <a:p/>
        </p:txBody>
      </p:sp>
      <p:sp>
        <p:nvSpPr>
          <p:cNvPr id="366" name="Google Shape;366;p58"/>
          <p:cNvSpPr txBox="1"/>
          <p:nvPr>
            <p:ph idx="12" type="sldNum"/>
          </p:nvPr>
        </p:nvSpPr>
        <p:spPr>
          <a:xfrm>
            <a:off x="8490529" y="250829"/>
            <a:ext cx="348900" cy="1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100">
                <a:solidFill>
                  <a:schemeClr val="accent2"/>
                </a:solidFill>
              </a:defRPr>
            </a:lvl1pPr>
            <a:lvl2pPr lvl="1">
              <a:buNone/>
              <a:defRPr sz="1100">
                <a:solidFill>
                  <a:schemeClr val="accent2"/>
                </a:solidFill>
              </a:defRPr>
            </a:lvl2pPr>
            <a:lvl3pPr lvl="2">
              <a:buNone/>
              <a:defRPr sz="1100">
                <a:solidFill>
                  <a:schemeClr val="accent2"/>
                </a:solidFill>
              </a:defRPr>
            </a:lvl3pPr>
            <a:lvl4pPr lvl="3">
              <a:buNone/>
              <a:defRPr sz="1100">
                <a:solidFill>
                  <a:schemeClr val="accent2"/>
                </a:solidFill>
              </a:defRPr>
            </a:lvl4pPr>
            <a:lvl5pPr lvl="4">
              <a:buNone/>
              <a:defRPr sz="1100">
                <a:solidFill>
                  <a:schemeClr val="accent2"/>
                </a:solidFill>
              </a:defRPr>
            </a:lvl5pPr>
            <a:lvl6pPr lvl="5">
              <a:buNone/>
              <a:defRPr sz="1100">
                <a:solidFill>
                  <a:schemeClr val="accent2"/>
                </a:solidFill>
              </a:defRPr>
            </a:lvl6pPr>
            <a:lvl7pPr lvl="6">
              <a:buNone/>
              <a:defRPr sz="1100">
                <a:solidFill>
                  <a:schemeClr val="accent2"/>
                </a:solidFill>
              </a:defRPr>
            </a:lvl7pPr>
            <a:lvl8pPr lvl="7">
              <a:buNone/>
              <a:defRPr sz="1100">
                <a:solidFill>
                  <a:schemeClr val="accent2"/>
                </a:solidFill>
              </a:defRPr>
            </a:lvl8pPr>
            <a:lvl9pPr lvl="8">
              <a:buNone/>
              <a:defRPr sz="1100"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31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44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2.xml"/><Relationship Id="rId43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35.xml"/><Relationship Id="rId46" Type="http://schemas.openxmlformats.org/officeDocument/2006/relationships/theme" Target="../theme/theme3.xml"/><Relationship Id="rId23" Type="http://schemas.openxmlformats.org/officeDocument/2006/relationships/slideLayout" Target="../slideLayouts/slideLayout34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9950" y="300125"/>
            <a:ext cx="83538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Hepta Slab"/>
              <a:buNone/>
              <a:defRPr sz="3600">
                <a:solidFill>
                  <a:schemeClr val="dk1"/>
                </a:solidFill>
                <a:latin typeface="Hepta Slab"/>
                <a:ea typeface="Hepta Slab"/>
                <a:cs typeface="Hepta Slab"/>
                <a:sym typeface="Hept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Hepta Slab"/>
              <a:buNone/>
              <a:defRPr>
                <a:latin typeface="Hepta Slab"/>
                <a:ea typeface="Hepta Slab"/>
                <a:cs typeface="Hepta Slab"/>
                <a:sym typeface="Hepta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36575" y="2676025"/>
            <a:ext cx="52755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Barlow Light"/>
              <a:buChar char="●"/>
              <a:defRPr sz="15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Light"/>
              <a:buChar char="○"/>
              <a:defRPr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Barlow Light"/>
              <a:buChar char="■"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Light"/>
              <a:buChar char="●"/>
              <a:defRPr sz="12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Light"/>
              <a:buChar char="○"/>
              <a:defRPr sz="11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Barlow Light"/>
              <a:buChar char="■"/>
              <a:defRPr sz="1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Barlow Light"/>
              <a:buChar char="●"/>
              <a:defRPr sz="9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Barlow Light"/>
              <a:buChar char="○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2730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Barlow Light"/>
              <a:buChar char="■"/>
              <a:defRPr sz="8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5" Type="http://schemas.openxmlformats.org/officeDocument/2006/relationships/hyperlink" Target="http://drive.google.com/file/d/10J-zYtHHg7FK42z7iFaHU3Ld2YKHm5O4/view" TargetMode="External"/><Relationship Id="rId6" Type="http://schemas.openxmlformats.org/officeDocument/2006/relationships/image" Target="../media/image41.jpg"/><Relationship Id="rId7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Relationship Id="rId8" Type="http://schemas.openxmlformats.org/officeDocument/2006/relationships/image" Target="../media/image7.png"/><Relationship Id="rId10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--AEuODAu_hWAUK28rmVl0YBzay2hPbE/view" TargetMode="External"/><Relationship Id="rId9" Type="http://schemas.openxmlformats.org/officeDocument/2006/relationships/image" Target="../media/image30.jpg"/><Relationship Id="rId5" Type="http://schemas.openxmlformats.org/officeDocument/2006/relationships/image" Target="../media/image1.jpg"/><Relationship Id="rId6" Type="http://schemas.openxmlformats.org/officeDocument/2006/relationships/hyperlink" Target="http://drive.google.com/file/d/1tMlGbdNO4fboM4Nk25lPfXdwckleygc6/view" TargetMode="External"/><Relationship Id="rId7" Type="http://schemas.openxmlformats.org/officeDocument/2006/relationships/image" Target="../media/image5.jpg"/><Relationship Id="rId8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4eLCnN7PBkUVUqmzhej3q8ve52yeWDii/view" TargetMode="Externa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632850" y="1124700"/>
            <a:ext cx="7878300" cy="12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 </a:t>
            </a:r>
            <a:r>
              <a:rPr lang="en"/>
              <a:t>PONG</a:t>
            </a:r>
            <a:endParaRPr/>
          </a:p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632850" y="4290825"/>
            <a:ext cx="7878300" cy="169200"/>
          </a:xfrm>
          <a:prstGeom prst="rect">
            <a:avLst/>
          </a:prstGeom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Orbitron Medium"/>
                <a:ea typeface="Orbitron Medium"/>
                <a:cs typeface="Orbitron Medium"/>
                <a:sym typeface="Orbitron Medium"/>
              </a:rPr>
              <a:t>Greta Perez-Haiek, Aadhav Sivakumar, Nathan Smurthwaite</a:t>
            </a:r>
            <a:endParaRPr sz="1500">
              <a:latin typeface="Orbitron Medium"/>
              <a:ea typeface="Orbitron Medium"/>
              <a:cs typeface="Orbitron Medium"/>
              <a:sym typeface="Orbitron Medium"/>
            </a:endParaRPr>
          </a:p>
        </p:txBody>
      </p:sp>
      <p:sp>
        <p:nvSpPr>
          <p:cNvPr id="373" name="Google Shape;373;p59"/>
          <p:cNvSpPr txBox="1"/>
          <p:nvPr>
            <p:ph idx="2" type="subTitle"/>
          </p:nvPr>
        </p:nvSpPr>
        <p:spPr>
          <a:xfrm>
            <a:off x="2689200" y="2465013"/>
            <a:ext cx="37656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900"/>
              <a:t>Mechatronics S25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 sz="1900"/>
              <a:t>Prof. Kapila</a:t>
            </a:r>
            <a:endParaRPr sz="1900"/>
          </a:p>
        </p:txBody>
      </p:sp>
      <p:sp>
        <p:nvSpPr>
          <p:cNvPr id="374" name="Google Shape;374;p59"/>
          <p:cNvSpPr txBox="1"/>
          <p:nvPr>
            <p:ph idx="2" type="subTitle"/>
          </p:nvPr>
        </p:nvSpPr>
        <p:spPr>
          <a:xfrm>
            <a:off x="271850" y="1976350"/>
            <a:ext cx="9144000" cy="9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Reinventing a Classic Arcade Game</a:t>
            </a:r>
            <a:endParaRPr/>
          </a:p>
        </p:txBody>
      </p:sp>
      <p:cxnSp>
        <p:nvCxnSpPr>
          <p:cNvPr id="375" name="Google Shape;375;p59"/>
          <p:cNvCxnSpPr/>
          <p:nvPr/>
        </p:nvCxnSpPr>
        <p:spPr>
          <a:xfrm>
            <a:off x="458900" y="243575"/>
            <a:ext cx="10800" cy="4447500"/>
          </a:xfrm>
          <a:prstGeom prst="straightConnector1">
            <a:avLst/>
          </a:prstGeom>
          <a:noFill/>
          <a:ln cap="flat" cmpd="sng" w="1524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p59"/>
          <p:cNvCxnSpPr/>
          <p:nvPr/>
        </p:nvCxnSpPr>
        <p:spPr>
          <a:xfrm>
            <a:off x="8674300" y="298100"/>
            <a:ext cx="10800" cy="4447500"/>
          </a:xfrm>
          <a:prstGeom prst="straightConnector1">
            <a:avLst/>
          </a:prstGeom>
          <a:noFill/>
          <a:ln cap="flat" cmpd="sng" w="1524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" name="Google Shape;377;p59"/>
          <p:cNvSpPr/>
          <p:nvPr/>
        </p:nvSpPr>
        <p:spPr>
          <a:xfrm>
            <a:off x="4243125" y="1537600"/>
            <a:ext cx="163200" cy="169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Light"/>
              <a:ea typeface="Barlow Light"/>
              <a:cs typeface="Barlow Light"/>
              <a:sym typeface="Barlow Light"/>
            </a:endParaRPr>
          </a:p>
        </p:txBody>
      </p:sp>
      <p:cxnSp>
        <p:nvCxnSpPr>
          <p:cNvPr id="378" name="Google Shape;378;p59"/>
          <p:cNvCxnSpPr/>
          <p:nvPr/>
        </p:nvCxnSpPr>
        <p:spPr>
          <a:xfrm flipH="1" rot="10800000">
            <a:off x="632850" y="210850"/>
            <a:ext cx="2262000" cy="17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59"/>
          <p:cNvCxnSpPr/>
          <p:nvPr/>
        </p:nvCxnSpPr>
        <p:spPr>
          <a:xfrm>
            <a:off x="2949075" y="232700"/>
            <a:ext cx="1098300" cy="112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8"/>
          <p:cNvSpPr txBox="1"/>
          <p:nvPr>
            <p:ph type="title"/>
          </p:nvPr>
        </p:nvSpPr>
        <p:spPr>
          <a:xfrm>
            <a:off x="5419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16x16 LED Matrix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50" name="Google Shape;450;p68"/>
          <p:cNvSpPr txBox="1"/>
          <p:nvPr>
            <p:ph idx="1" type="body"/>
          </p:nvPr>
        </p:nvSpPr>
        <p:spPr>
          <a:xfrm>
            <a:off x="541975" y="1089675"/>
            <a:ext cx="485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6350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  <a:highlight>
                  <a:srgbClr val="FFFFFF"/>
                </a:highlight>
              </a:rPr>
              <a:t>Max Draw of 75 Watts, needs lower brightness level to stay under current draw max of the arduino</a:t>
            </a:r>
            <a:endParaRPr sz="16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-330200" lvl="0" marL="6350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  <a:highlight>
                  <a:srgbClr val="FFFFFF"/>
                </a:highlight>
              </a:rPr>
              <a:t>Color order :</a:t>
            </a:r>
            <a:r>
              <a:rPr lang="en" sz="1600" u="sng">
                <a:solidFill>
                  <a:srgbClr val="595959"/>
                </a:solidFill>
                <a:highlight>
                  <a:srgbClr val="FFFFFF"/>
                </a:highlight>
              </a:rPr>
              <a:t> </a:t>
            </a:r>
            <a:r>
              <a:rPr b="1" lang="en" sz="1600" u="sng">
                <a:solidFill>
                  <a:srgbClr val="595959"/>
                </a:solidFill>
                <a:highlight>
                  <a:srgbClr val="FFFFFF"/>
                </a:highlight>
              </a:rPr>
              <a:t>G R B（NOT RGB）</a:t>
            </a:r>
            <a:endParaRPr b="1" sz="1600">
              <a:solidFill>
                <a:srgbClr val="595959"/>
              </a:solidFill>
              <a:highlight>
                <a:srgbClr val="FFFFFF"/>
              </a:highlight>
            </a:endParaRPr>
          </a:p>
          <a:p>
            <a:pPr indent="-330200" lvl="0" marL="635000" rtl="0" algn="l">
              <a:spcBef>
                <a:spcPts val="0"/>
              </a:spcBef>
              <a:spcAft>
                <a:spcPts val="0"/>
              </a:spcAft>
              <a:buClr>
                <a:srgbClr val="0F1111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  <a:highlight>
                  <a:srgbClr val="FFFFFF"/>
                </a:highlight>
              </a:rPr>
              <a:t>When you light up </a:t>
            </a:r>
            <a:r>
              <a:rPr b="1" lang="en" sz="1600">
                <a:solidFill>
                  <a:srgbClr val="595959"/>
                </a:solidFill>
                <a:highlight>
                  <a:srgbClr val="FFFFFF"/>
                </a:highlight>
              </a:rPr>
              <a:t>1 color</a:t>
            </a:r>
            <a:r>
              <a:rPr lang="en" sz="1600">
                <a:solidFill>
                  <a:srgbClr val="595959"/>
                </a:solidFill>
                <a:highlight>
                  <a:srgbClr val="FFFFFF"/>
                </a:highlight>
              </a:rPr>
              <a:t>（red or green or blue, </a:t>
            </a:r>
            <a:r>
              <a:rPr b="1" lang="en" sz="1600">
                <a:solidFill>
                  <a:srgbClr val="595959"/>
                </a:solidFill>
                <a:highlight>
                  <a:srgbClr val="FFFFFF"/>
                </a:highlight>
              </a:rPr>
              <a:t>0.1W/LED</a:t>
            </a:r>
            <a:r>
              <a:rPr lang="en" sz="1600">
                <a:solidFill>
                  <a:srgbClr val="595959"/>
                </a:solidFill>
                <a:highlight>
                  <a:srgbClr val="FFFFFF"/>
                </a:highlight>
              </a:rPr>
              <a:t> .</a:t>
            </a:r>
            <a:r>
              <a:rPr lang="en" sz="1600">
                <a:solidFill>
                  <a:srgbClr val="0F1111"/>
                </a:solidFill>
                <a:highlight>
                  <a:srgbClr val="FFFFFF"/>
                </a:highlight>
              </a:rPr>
              <a:t> </a:t>
            </a:r>
            <a:endParaRPr sz="1600">
              <a:solidFill>
                <a:srgbClr val="0F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51" name="Google Shape;4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301" y="2357477"/>
            <a:ext cx="3200399" cy="239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0127" y="321550"/>
            <a:ext cx="2979576" cy="203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7300" y="3427124"/>
            <a:ext cx="1728625" cy="17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3401" y="3861588"/>
            <a:ext cx="888725" cy="88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5" name="Google Shape;455;p68"/>
          <p:cNvCxnSpPr>
            <a:stCxn id="454" idx="3"/>
            <a:endCxn id="453" idx="1"/>
          </p:cNvCxnSpPr>
          <p:nvPr/>
        </p:nvCxnSpPr>
        <p:spPr>
          <a:xfrm flipH="1" rot="10800000">
            <a:off x="2482126" y="4291551"/>
            <a:ext cx="665100" cy="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/>
          <p:nvPr>
            <p:ph type="title"/>
          </p:nvPr>
        </p:nvSpPr>
        <p:spPr>
          <a:xfrm>
            <a:off x="552450" y="25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Joystick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61" name="Google Shape;461;p69"/>
          <p:cNvSpPr txBox="1"/>
          <p:nvPr>
            <p:ph idx="1" type="body"/>
          </p:nvPr>
        </p:nvSpPr>
        <p:spPr>
          <a:xfrm>
            <a:off x="552450" y="827225"/>
            <a:ext cx="6636300" cy="31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</a:t>
            </a:r>
            <a:r>
              <a:rPr lang="en" sz="1600"/>
              <a:t>odule requires Vcc (5V) &amp; GND for Inputs.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are two analog outputs for the signal,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1 for the movement in the x-axis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1 for the movement in the y-axis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*y-axis pin not necessary given 1D movement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 Digital Output, which is a pull-down switch,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Leaves floating voltage when joystick isn't pressed and pulling it to ground when it is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In the circuit there is a </a:t>
            </a:r>
            <a:r>
              <a:rPr b="1" lang="en" sz="1600"/>
              <a:t>LARGE</a:t>
            </a:r>
            <a:r>
              <a:rPr lang="en" sz="1600"/>
              <a:t> pull-up resistor connected to the pin such that the voltage isn't floating when switch is not pressed.</a:t>
            </a:r>
            <a:endParaRPr sz="1600"/>
          </a:p>
        </p:txBody>
      </p:sp>
      <p:pic>
        <p:nvPicPr>
          <p:cNvPr id="462" name="Google Shape;46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074425" y="1353100"/>
            <a:ext cx="3230375" cy="15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0"/>
          <p:cNvSpPr txBox="1"/>
          <p:nvPr>
            <p:ph type="title"/>
          </p:nvPr>
        </p:nvSpPr>
        <p:spPr>
          <a:xfrm>
            <a:off x="552425" y="465950"/>
            <a:ext cx="804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Single Digit 8-Seg LED Display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68" name="Google Shape;468;p70"/>
          <p:cNvSpPr txBox="1"/>
          <p:nvPr>
            <p:ph idx="1" type="body"/>
          </p:nvPr>
        </p:nvSpPr>
        <p:spPr>
          <a:xfrm>
            <a:off x="552425" y="1152475"/>
            <a:ext cx="6206700" cy="3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Common Cathode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Essentially 8 LEDs, each requiring a GPIO pin, constructed in a unique array</a:t>
            </a:r>
            <a:endParaRPr sz="1600"/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00979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byte </a:t>
            </a:r>
            <a:r>
              <a:rPr lang="en">
                <a:solidFill>
                  <a:srgbClr val="D354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segmentPins1</a:t>
            </a:r>
            <a:r>
              <a:rPr lang="en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lang="en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lang="en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29</a:t>
            </a:r>
            <a:r>
              <a:rPr lang="en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lang="en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22</a:t>
            </a:r>
            <a:r>
              <a:rPr lang="en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</a:t>
            </a:r>
            <a:r>
              <a:rPr lang="en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24</a:t>
            </a:r>
            <a:r>
              <a:rPr lang="en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26</a:t>
            </a:r>
            <a:r>
              <a:rPr lang="en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005C5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27</a:t>
            </a:r>
            <a:r>
              <a:rPr lang="en">
                <a:solidFill>
                  <a:srgbClr val="434F5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solidFill>
                  <a:srgbClr val="4E5B6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4E5B6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//  DP, G, F, E, D,</a:t>
            </a:r>
            <a:r>
              <a:rPr lang="en" sz="140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95A5A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C, B, A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Multiplexers (</a:t>
            </a:r>
            <a:r>
              <a:rPr b="1" lang="en" sz="1600"/>
              <a:t>Mux</a:t>
            </a:r>
            <a:r>
              <a:rPr lang="en" sz="1600"/>
              <a:t>) were considered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Mux would decrease the Pin Count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High power draw of Matrix, </a:t>
            </a:r>
            <a:r>
              <a:rPr lang="en" sz="1600"/>
              <a:t>mux would draw</a:t>
            </a:r>
            <a:r>
              <a:rPr lang="en" sz="1600"/>
              <a:t> unnecessary power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Displays the current score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69" name="Google Shape;46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476" y="465950"/>
            <a:ext cx="981149" cy="25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7725" y="3143250"/>
            <a:ext cx="2381900" cy="17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975" y="1868900"/>
            <a:ext cx="1813743" cy="127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1"/>
          <p:cNvSpPr txBox="1"/>
          <p:nvPr>
            <p:ph type="title"/>
          </p:nvPr>
        </p:nvSpPr>
        <p:spPr>
          <a:xfrm>
            <a:off x="5315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4-Digit Display w/ TM1637 Driver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77" name="Google Shape;477;p71"/>
          <p:cNvSpPr txBox="1"/>
          <p:nvPr>
            <p:ph idx="1" type="body"/>
          </p:nvPr>
        </p:nvSpPr>
        <p:spPr>
          <a:xfrm>
            <a:off x="534750" y="1017725"/>
            <a:ext cx="63738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Displays clock value going from </a:t>
            </a:r>
            <a:r>
              <a:rPr b="1" lang="en" sz="1600"/>
              <a:t>0 s</a:t>
            </a:r>
            <a:r>
              <a:rPr lang="en" sz="1600"/>
              <a:t> to </a:t>
            </a:r>
            <a:r>
              <a:rPr b="1" lang="en" sz="1600"/>
              <a:t>1 min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If game reaches </a:t>
            </a:r>
            <a:r>
              <a:rPr b="1" lang="en" sz="1600"/>
              <a:t>1 min</a:t>
            </a:r>
            <a:r>
              <a:rPr lang="en" sz="1600"/>
              <a:t>, game will end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Typically,</a:t>
            </a:r>
            <a:r>
              <a:rPr b="1" lang="en" sz="1600"/>
              <a:t> </a:t>
            </a:r>
            <a:r>
              <a:rPr b="1" lang="en" sz="1600"/>
              <a:t>12 pins</a:t>
            </a:r>
            <a:r>
              <a:rPr lang="en" sz="1600"/>
              <a:t> with common anode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</a:t>
            </a:r>
            <a:r>
              <a:rPr b="1" lang="en" sz="1600"/>
              <a:t>TM1637</a:t>
            </a:r>
            <a:r>
              <a:rPr lang="en" sz="1600"/>
              <a:t> </a:t>
            </a:r>
            <a:r>
              <a:rPr b="1" lang="en" sz="1600"/>
              <a:t>Driver</a:t>
            </a:r>
            <a:r>
              <a:rPr lang="en" sz="1600"/>
              <a:t> minimizes pins through a </a:t>
            </a:r>
            <a:r>
              <a:rPr b="1" lang="en" sz="1600"/>
              <a:t>Mux</a:t>
            </a:r>
            <a:r>
              <a:rPr lang="en" sz="1600"/>
              <a:t> that reduces the Pin Count to </a:t>
            </a:r>
            <a:r>
              <a:rPr b="1" lang="en" sz="1600"/>
              <a:t>4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>
                <a:solidFill>
                  <a:srgbClr val="FF0000"/>
                </a:solidFill>
              </a:rPr>
              <a:t>Vcc</a:t>
            </a:r>
            <a:r>
              <a:rPr lang="en" sz="1600"/>
              <a:t>, </a:t>
            </a:r>
            <a:r>
              <a:rPr b="1" lang="en" sz="1600">
                <a:solidFill>
                  <a:srgbClr val="6AA84F"/>
                </a:solidFill>
              </a:rPr>
              <a:t>DIO, </a:t>
            </a:r>
            <a:r>
              <a:rPr b="1" lang="en" sz="1600">
                <a:solidFill>
                  <a:srgbClr val="FFE599"/>
                </a:solidFill>
              </a:rPr>
              <a:t>CLK, </a:t>
            </a:r>
            <a:r>
              <a:rPr b="1" lang="en" sz="1600">
                <a:solidFill>
                  <a:srgbClr val="783F04"/>
                </a:solidFill>
              </a:rPr>
              <a:t>GND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 wire comm. (</a:t>
            </a:r>
            <a:r>
              <a:rPr b="1" lang="en" sz="1600">
                <a:solidFill>
                  <a:srgbClr val="6AA84F"/>
                </a:solidFill>
              </a:rPr>
              <a:t>DIO</a:t>
            </a:r>
            <a:r>
              <a:rPr lang="en" sz="1600"/>
              <a:t>/</a:t>
            </a:r>
            <a:r>
              <a:rPr b="1" lang="en" sz="1600">
                <a:solidFill>
                  <a:srgbClr val="FFE599"/>
                </a:solidFill>
              </a:rPr>
              <a:t>CLK</a:t>
            </a:r>
            <a:r>
              <a:rPr lang="en" sz="1600"/>
              <a:t>), but this is </a:t>
            </a:r>
            <a:r>
              <a:rPr b="1" lang="en" sz="1600"/>
              <a:t>NOT</a:t>
            </a:r>
            <a:r>
              <a:rPr lang="en" sz="1600"/>
              <a:t> a </a:t>
            </a:r>
            <a:r>
              <a:rPr b="1" lang="en" sz="1600"/>
              <a:t>TWI</a:t>
            </a:r>
            <a:r>
              <a:rPr lang="en" sz="1600"/>
              <a:t> device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Protocols are similar with a </a:t>
            </a:r>
            <a:r>
              <a:rPr b="1" lang="en" sz="1600"/>
              <a:t>START/STOP</a:t>
            </a:r>
            <a:r>
              <a:rPr lang="en" sz="1600"/>
              <a:t> procedure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0x08 </a:t>
            </a:r>
            <a:r>
              <a:rPr lang="en" sz="1600"/>
              <a:t>→ Max. brightness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0x40</a:t>
            </a:r>
            <a:r>
              <a:rPr lang="en" sz="1600"/>
              <a:t> → Ready for comm.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/>
              <a:t>0x0c</a:t>
            </a:r>
            <a:r>
              <a:rPr lang="en" sz="1600"/>
              <a:t> </a:t>
            </a:r>
            <a:r>
              <a:rPr lang="en" sz="1600"/>
              <a:t>→ First to write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of </a:t>
            </a:r>
            <a:r>
              <a:rPr b="1" lang="en" sz="1600">
                <a:solidFill>
                  <a:srgbClr val="D35400"/>
                </a:solidFill>
                <a:latin typeface="Roboto Mono"/>
                <a:ea typeface="Roboto Mono"/>
                <a:cs typeface="Roboto Mono"/>
                <a:sym typeface="Roboto Mono"/>
              </a:rPr>
              <a:t>millis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600"/>
              <a:t> for a non-blocking delay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  </a:t>
            </a:r>
            <a:endParaRPr sz="1600"/>
          </a:p>
        </p:txBody>
      </p:sp>
      <p:pic>
        <p:nvPicPr>
          <p:cNvPr id="478" name="Google Shape;47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775" y="3544450"/>
            <a:ext cx="2420250" cy="12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8425" y="632250"/>
            <a:ext cx="1454700" cy="1939500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480" name="Google Shape;480;p71"/>
          <p:cNvSpPr/>
          <p:nvPr/>
        </p:nvSpPr>
        <p:spPr>
          <a:xfrm rot="5400000">
            <a:off x="7237975" y="2902775"/>
            <a:ext cx="795600" cy="35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2"/>
          <p:cNvSpPr txBox="1"/>
          <p:nvPr>
            <p:ph type="title"/>
          </p:nvPr>
        </p:nvSpPr>
        <p:spPr>
          <a:xfrm>
            <a:off x="5210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Tri-Color LED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86" name="Google Shape;486;p72"/>
          <p:cNvSpPr txBox="1"/>
          <p:nvPr>
            <p:ph idx="1" type="body"/>
          </p:nvPr>
        </p:nvSpPr>
        <p:spPr>
          <a:xfrm>
            <a:off x="521025" y="1017725"/>
            <a:ext cx="83112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a traditional LED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Indicates to the players who </a:t>
            </a:r>
            <a:r>
              <a:rPr lang="en">
                <a:solidFill>
                  <a:srgbClr val="93C47D"/>
                </a:solidFill>
              </a:rPr>
              <a:t>scored</a:t>
            </a:r>
            <a:r>
              <a:rPr lang="en"/>
              <a:t>/</a:t>
            </a:r>
            <a:r>
              <a:rPr lang="en">
                <a:solidFill>
                  <a:srgbClr val="CC0000"/>
                </a:solidFill>
              </a:rPr>
              <a:t>lost</a:t>
            </a:r>
            <a:endParaRPr>
              <a:solidFill>
                <a:srgbClr val="CC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require 2 Pins: </a:t>
            </a:r>
            <a:r>
              <a:rPr lang="en">
                <a:solidFill>
                  <a:srgbClr val="93C47D"/>
                </a:solidFill>
              </a:rPr>
              <a:t>Green</a:t>
            </a:r>
            <a:r>
              <a:rPr lang="en"/>
              <a:t>, </a:t>
            </a:r>
            <a:r>
              <a:rPr lang="en">
                <a:solidFill>
                  <a:srgbClr val="CC0000"/>
                </a:solidFill>
              </a:rPr>
              <a:t>Red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9050" y="2340925"/>
            <a:ext cx="4772550" cy="24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552450" y="445025"/>
            <a:ext cx="802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SFM-27 Buzzer Module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493" name="Google Shape;493;p73"/>
          <p:cNvSpPr txBox="1"/>
          <p:nvPr>
            <p:ph idx="1" type="body"/>
          </p:nvPr>
        </p:nvSpPr>
        <p:spPr>
          <a:xfrm>
            <a:off x="552450" y="1017725"/>
            <a:ext cx="4527000" cy="27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Anode → GPIO PWM Pin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Cath</a:t>
            </a:r>
            <a:r>
              <a:rPr lang="en" sz="1600"/>
              <a:t>ode → GND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High Pass</a:t>
            </a:r>
            <a:r>
              <a:rPr lang="en" sz="1600"/>
              <a:t> filter to smooth out the sound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of </a:t>
            </a:r>
            <a:r>
              <a:rPr lang="en" sz="1600">
                <a:solidFill>
                  <a:srgbClr val="D35400"/>
                </a:solidFill>
                <a:latin typeface="Roboto Mono"/>
                <a:ea typeface="Roboto Mono"/>
                <a:cs typeface="Roboto Mono"/>
                <a:sym typeface="Roboto Mono"/>
              </a:rPr>
              <a:t>tone</a:t>
            </a:r>
            <a:r>
              <a:rPr lang="en" sz="1600">
                <a:solidFill>
                  <a:srgbClr val="434F54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r>
              <a:rPr lang="en" sz="1600">
                <a:solidFill>
                  <a:srgbClr val="434F5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function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74146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37414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Generates square wave of the specified freq (50% duty cycle) on pin</a:t>
            </a:r>
            <a:endParaRPr sz="1600">
              <a:solidFill>
                <a:srgbClr val="37414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374146"/>
              </a:buClr>
              <a:buSzPts val="1600"/>
              <a:buFont typeface="Open Sans"/>
              <a:buChar char="○"/>
            </a:pPr>
            <a:r>
              <a:rPr lang="en" sz="1600">
                <a:solidFill>
                  <a:srgbClr val="37414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Arrays of notes for</a:t>
            </a:r>
            <a:endParaRPr sz="1600">
              <a:solidFill>
                <a:srgbClr val="37414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374146"/>
              </a:buClr>
              <a:buSzPts val="1600"/>
              <a:buFont typeface="Open Sans"/>
              <a:buChar char="■"/>
            </a:pPr>
            <a:r>
              <a:rPr lang="en" sz="1600">
                <a:solidFill>
                  <a:srgbClr val="37414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P1 Hit</a:t>
            </a:r>
            <a:endParaRPr sz="1600">
              <a:solidFill>
                <a:srgbClr val="37414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374146"/>
              </a:buClr>
              <a:buSzPts val="1600"/>
              <a:buFont typeface="Open Sans"/>
              <a:buChar char="■"/>
            </a:pPr>
            <a:r>
              <a:rPr lang="en" sz="1600">
                <a:solidFill>
                  <a:srgbClr val="37414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P2 Hit</a:t>
            </a:r>
            <a:endParaRPr sz="1600">
              <a:solidFill>
                <a:srgbClr val="37414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374146"/>
              </a:buClr>
              <a:buSzPts val="1600"/>
              <a:buFont typeface="Open Sans"/>
              <a:buChar char="■"/>
            </a:pPr>
            <a:r>
              <a:rPr lang="en" sz="1600">
                <a:solidFill>
                  <a:srgbClr val="37414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Goal</a:t>
            </a:r>
            <a:endParaRPr sz="1600">
              <a:solidFill>
                <a:srgbClr val="37414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374146"/>
              </a:buClr>
              <a:buSzPts val="1600"/>
              <a:buFont typeface="Open Sans"/>
              <a:buChar char="■"/>
            </a:pPr>
            <a:r>
              <a:rPr lang="en" sz="1600">
                <a:solidFill>
                  <a:srgbClr val="37414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Game Over </a:t>
            </a:r>
            <a:endParaRPr sz="1600">
              <a:solidFill>
                <a:srgbClr val="374146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4" name="Google Shape;49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552" y="0"/>
            <a:ext cx="2175999" cy="21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4250" y="3526234"/>
            <a:ext cx="3105150" cy="1617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3550" y="1741854"/>
            <a:ext cx="2176000" cy="165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9450" y="445025"/>
            <a:ext cx="1324000" cy="296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4"/>
          <p:cNvSpPr txBox="1"/>
          <p:nvPr>
            <p:ph type="title"/>
          </p:nvPr>
        </p:nvSpPr>
        <p:spPr>
          <a:xfrm>
            <a:off x="552450" y="413625"/>
            <a:ext cx="80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Arduino </a:t>
            </a: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Mega 2560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03" name="Google Shape;503;p74"/>
          <p:cNvSpPr txBox="1"/>
          <p:nvPr>
            <p:ph idx="1" type="body"/>
          </p:nvPr>
        </p:nvSpPr>
        <p:spPr>
          <a:xfrm>
            <a:off x="552450" y="986325"/>
            <a:ext cx="4803600" cy="21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54 Digital I/Os (14 support PWM Output)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ATmega2560 Processor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16 MHz clock speed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256kB flash memory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Originally attempted to implement this on UNO variant (Kuman UNO)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16 pins for both 1-Digit Displays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 </a:t>
            </a:r>
            <a:r>
              <a:rPr lang="en" sz="1600"/>
              <a:t>4 pins for both joysticks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 4 pins for both tri-color LEDs</a:t>
            </a:r>
            <a:r>
              <a:rPr lang="en" sz="1600"/>
              <a:t> 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 2 pins for 4-Digit Display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 1 pin for Buzzer Module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  1 pin for LED Matrix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28 pins </a:t>
            </a:r>
            <a:r>
              <a:rPr b="1" lang="en" sz="1600"/>
              <a:t>TOTAL</a:t>
            </a:r>
            <a:endParaRPr b="1" sz="1600"/>
          </a:p>
        </p:txBody>
      </p:sp>
      <p:pic>
        <p:nvPicPr>
          <p:cNvPr id="504" name="Google Shape;50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850" y="413625"/>
            <a:ext cx="1934825" cy="193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850" y="2909025"/>
            <a:ext cx="1934825" cy="193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6" name="Google Shape;506;p74"/>
          <p:cNvCxnSpPr>
            <a:stCxn id="505" idx="0"/>
            <a:endCxn id="504" idx="2"/>
          </p:cNvCxnSpPr>
          <p:nvPr/>
        </p:nvCxnSpPr>
        <p:spPr>
          <a:xfrm rot="10800000">
            <a:off x="7232262" y="2348325"/>
            <a:ext cx="0" cy="56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400" y="0"/>
            <a:ext cx="2272725" cy="229234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5"/>
          <p:cNvSpPr txBox="1"/>
          <p:nvPr>
            <p:ph type="title"/>
          </p:nvPr>
        </p:nvSpPr>
        <p:spPr>
          <a:xfrm>
            <a:off x="552450" y="413625"/>
            <a:ext cx="80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Housing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13" name="Google Shape;513;p75"/>
          <p:cNvSpPr txBox="1"/>
          <p:nvPr>
            <p:ph idx="1" type="body"/>
          </p:nvPr>
        </p:nvSpPr>
        <p:spPr>
          <a:xfrm>
            <a:off x="552575" y="898950"/>
            <a:ext cx="4581900" cy="33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635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3D Printed Joysticks to go along with the housing</a:t>
            </a:r>
            <a:endParaRPr sz="1600">
              <a:highlight>
                <a:schemeClr val="lt1"/>
              </a:highlight>
            </a:endParaRPr>
          </a:p>
          <a:p>
            <a:pPr indent="-330200" lvl="0" marL="635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Laser Cut Wood Base and Acrylic Casing</a:t>
            </a:r>
            <a:endParaRPr sz="1600">
              <a:highlight>
                <a:schemeClr val="lt1"/>
              </a:highlight>
            </a:endParaRPr>
          </a:p>
          <a:p>
            <a:pPr indent="-330200" lvl="0" marL="635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Designed to house and protect the electronics</a:t>
            </a:r>
            <a:endParaRPr sz="1600">
              <a:highlight>
                <a:schemeClr val="lt1"/>
              </a:highlight>
            </a:endParaRPr>
          </a:p>
          <a:p>
            <a:pPr indent="-330200" lvl="0" marL="635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Curved LED </a:t>
            </a:r>
            <a:r>
              <a:rPr lang="en" sz="1600">
                <a:highlight>
                  <a:schemeClr val="lt1"/>
                </a:highlight>
              </a:rPr>
              <a:t>Matrix</a:t>
            </a:r>
            <a:r>
              <a:rPr lang="en" sz="1600">
                <a:highlight>
                  <a:schemeClr val="lt1"/>
                </a:highlight>
              </a:rPr>
              <a:t> Display for aesthetics</a:t>
            </a:r>
            <a:endParaRPr sz="1600">
              <a:highlight>
                <a:schemeClr val="lt1"/>
              </a:highlight>
            </a:endParaRPr>
          </a:p>
          <a:p>
            <a:pPr indent="-330200" lvl="0" marL="635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Proper tolerances for the counters, clock, and LED lights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/>
              <a:t>The joystick is stored in an ergonomically designed housing made of PLA.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lt1"/>
                </a:highlight>
              </a:rPr>
              <a:t>LED Matrix: </a:t>
            </a:r>
            <a:r>
              <a:rPr lang="en" sz="1600">
                <a:highlight>
                  <a:schemeClr val="lt1"/>
                </a:highlight>
              </a:rPr>
              <a:t>Length x Width x Height -</a:t>
            </a:r>
            <a:r>
              <a:rPr b="1" lang="en" sz="1600">
                <a:highlight>
                  <a:schemeClr val="lt1"/>
                </a:highlight>
              </a:rPr>
              <a:t>16cm x 16cm x 0.2cm</a:t>
            </a:r>
            <a:endParaRPr b="1"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0F1111"/>
              </a:solidFill>
              <a:highlight>
                <a:schemeClr val="lt1"/>
              </a:highlight>
            </a:endParaRPr>
          </a:p>
        </p:txBody>
      </p:sp>
      <p:pic>
        <p:nvPicPr>
          <p:cNvPr id="514" name="Google Shape;514;p75" title="manufacturing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0800" y="2339974"/>
            <a:ext cx="1435529" cy="253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4450" y="2339975"/>
            <a:ext cx="1685882" cy="253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6"/>
          <p:cNvSpPr txBox="1"/>
          <p:nvPr>
            <p:ph type="title"/>
          </p:nvPr>
        </p:nvSpPr>
        <p:spPr>
          <a:xfrm>
            <a:off x="552450" y="413625"/>
            <a:ext cx="80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Gantt Chart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graphicFrame>
        <p:nvGraphicFramePr>
          <p:cNvPr id="521" name="Google Shape;521;p76"/>
          <p:cNvGraphicFramePr/>
          <p:nvPr/>
        </p:nvGraphicFramePr>
        <p:xfrm>
          <a:off x="839075" y="104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{6E838022-B590-4C9B-A378-3842DD71F802}</a:tableStyleId>
              </a:tblPr>
              <a:tblGrid>
                <a:gridCol w="801100"/>
                <a:gridCol w="3651000"/>
                <a:gridCol w="1302575"/>
                <a:gridCol w="589675"/>
                <a:gridCol w="622000"/>
                <a:gridCol w="499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SPRING 2025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PING PONG!!</a:t>
                      </a:r>
                      <a:r>
                        <a:rPr lang="en" sz="1000"/>
                        <a:t> GANTT CHART (Collaboration Plan)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Task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Team-Member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Week 1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Week 2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Week 3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Planned and ordered parts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Greta, Aadhav, Nate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Brainstormed Project Themes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Greta, Aadhav, Nate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Created a preliminary Blueprint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Nate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Tested functionality of individual parts (speakers, LED matrix, counters, clocks) 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Greta, Aadhav, Nate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Created proof of concept: 8 x 8 LED matrix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Aadhav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Designing Housing / Joysticks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Greta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Manufacturing Housing / Joysticks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Greta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Programming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Aadhav, Nate 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D9D2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Assembly</a:t>
                      </a:r>
                      <a:endParaRPr sz="1000"/>
                    </a:p>
                  </a:txBody>
                  <a:tcPr marT="25400" marB="25400" marR="25400" marL="25400" anchor="ctr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Greta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Testing (Verification and Validation)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Greta, Aadhav, Nate</a:t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25400" marB="25400" marR="25400" marL="25400" anchor="b">
                    <a:lnL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7"/>
          <p:cNvSpPr txBox="1"/>
          <p:nvPr>
            <p:ph type="title"/>
          </p:nvPr>
        </p:nvSpPr>
        <p:spPr>
          <a:xfrm>
            <a:off x="531525" y="445025"/>
            <a:ext cx="808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Future Work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527" name="Google Shape;527;p77"/>
          <p:cNvSpPr txBox="1"/>
          <p:nvPr>
            <p:ph idx="1" type="body"/>
          </p:nvPr>
        </p:nvSpPr>
        <p:spPr>
          <a:xfrm>
            <a:off x="531525" y="1173400"/>
            <a:ext cx="6263100" cy="23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412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17"/>
              <a:t>Creating a larger display for more challenging gameplay</a:t>
            </a:r>
            <a:endParaRPr sz="1917"/>
          </a:p>
          <a:p>
            <a:pPr indent="-3412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17"/>
              <a:t>Better Resolution (More LEDs/Area)</a:t>
            </a:r>
            <a:endParaRPr sz="1917"/>
          </a:p>
          <a:p>
            <a:pPr indent="-3412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17"/>
              <a:t>Computer Played Unit (CPU)</a:t>
            </a:r>
            <a:endParaRPr sz="1917"/>
          </a:p>
          <a:p>
            <a:pPr indent="-3412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17"/>
              <a:t>Added Complexities (Multiple Balls)</a:t>
            </a:r>
            <a:endParaRPr sz="1917"/>
          </a:p>
          <a:p>
            <a:pPr indent="-3412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917"/>
              <a:t>Map paddle movement to real-life locomotion</a:t>
            </a:r>
            <a:endParaRPr sz="191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8" name="Google Shape;52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419" y="2905462"/>
            <a:ext cx="4124699" cy="1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77"/>
          <p:cNvPicPr preferRelativeResize="0"/>
          <p:nvPr/>
        </p:nvPicPr>
        <p:blipFill rotWithShape="1">
          <a:blip r:embed="rId5">
            <a:alphaModFix/>
          </a:blip>
          <a:srcRect b="0" l="28443" r="0" t="31257"/>
          <a:stretch/>
        </p:blipFill>
        <p:spPr>
          <a:xfrm>
            <a:off x="531525" y="3325277"/>
            <a:ext cx="3086970" cy="136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4625" y="1541900"/>
            <a:ext cx="1822500" cy="13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 txBox="1"/>
          <p:nvPr>
            <p:ph type="title"/>
          </p:nvPr>
        </p:nvSpPr>
        <p:spPr>
          <a:xfrm>
            <a:off x="697350" y="3071825"/>
            <a:ext cx="7749300" cy="87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Problem?</a:t>
            </a:r>
            <a:endParaRPr/>
          </a:p>
        </p:txBody>
      </p:sp>
      <p:sp>
        <p:nvSpPr>
          <p:cNvPr id="385" name="Google Shape;385;p60"/>
          <p:cNvSpPr txBox="1"/>
          <p:nvPr>
            <p:ph idx="2" type="title"/>
          </p:nvPr>
        </p:nvSpPr>
        <p:spPr>
          <a:xfrm>
            <a:off x="3278250" y="1194450"/>
            <a:ext cx="2587500" cy="18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8"/>
          <p:cNvSpPr txBox="1"/>
          <p:nvPr>
            <p:ph type="title"/>
          </p:nvPr>
        </p:nvSpPr>
        <p:spPr>
          <a:xfrm>
            <a:off x="1676400" y="1999050"/>
            <a:ext cx="579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ron"/>
                <a:ea typeface="Orbitron"/>
                <a:cs typeface="Orbitron"/>
                <a:sym typeface="Orbitron"/>
              </a:rPr>
              <a:t>Would you like to play a game?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1"/>
          <p:cNvSpPr txBox="1"/>
          <p:nvPr>
            <p:ph idx="1" type="subTitle"/>
          </p:nvPr>
        </p:nvSpPr>
        <p:spPr>
          <a:xfrm>
            <a:off x="690250" y="415625"/>
            <a:ext cx="1261800" cy="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61"/>
          <p:cNvSpPr txBox="1"/>
          <p:nvPr>
            <p:ph idx="2" type="subTitle"/>
          </p:nvPr>
        </p:nvSpPr>
        <p:spPr>
          <a:xfrm>
            <a:off x="1952050" y="274775"/>
            <a:ext cx="5461500" cy="3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early days of Pong were entirely </a:t>
            </a:r>
            <a:r>
              <a:rPr b="1" lang="en" sz="1600">
                <a:latin typeface="Hepta Slab"/>
                <a:ea typeface="Hepta Slab"/>
                <a:cs typeface="Hepta Slab"/>
                <a:sym typeface="Hepta Slab"/>
              </a:rPr>
              <a:t>analog</a:t>
            </a:r>
            <a:r>
              <a:rPr lang="en" sz="1600"/>
              <a:t>…</a:t>
            </a:r>
            <a:endParaRPr sz="1600"/>
          </a:p>
        </p:txBody>
      </p:sp>
      <p:pic>
        <p:nvPicPr>
          <p:cNvPr id="392" name="Google Shape;39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88" y="611963"/>
            <a:ext cx="6053724" cy="3919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1"/>
          <p:cNvSpPr txBox="1"/>
          <p:nvPr/>
        </p:nvSpPr>
        <p:spPr>
          <a:xfrm>
            <a:off x="1154825" y="4472100"/>
            <a:ext cx="62823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2322EF"/>
                </a:solidFill>
              </a:rPr>
              <a:t>… No </a:t>
            </a:r>
            <a:r>
              <a:rPr lang="en" sz="1800">
                <a:solidFill>
                  <a:srgbClr val="2322EF"/>
                </a:solidFill>
              </a:rPr>
              <a:t>microcontroller or programmable device in sight.</a:t>
            </a:r>
            <a:endParaRPr sz="1800">
              <a:solidFill>
                <a:srgbClr val="2322EF"/>
              </a:solidFill>
            </a:endParaRPr>
          </a:p>
        </p:txBody>
      </p:sp>
      <p:pic>
        <p:nvPicPr>
          <p:cNvPr id="394" name="Google Shape;39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200" y="1089261"/>
            <a:ext cx="1902900" cy="31254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697350" y="3063750"/>
            <a:ext cx="7749300" cy="88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Solution?</a:t>
            </a:r>
            <a:endParaRPr/>
          </a:p>
        </p:txBody>
      </p:sp>
      <p:sp>
        <p:nvSpPr>
          <p:cNvPr id="400" name="Google Shape;400;p62"/>
          <p:cNvSpPr txBox="1"/>
          <p:nvPr>
            <p:ph idx="2" type="title"/>
          </p:nvPr>
        </p:nvSpPr>
        <p:spPr>
          <a:xfrm>
            <a:off x="3278250" y="1194450"/>
            <a:ext cx="2587500" cy="18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02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545700" y="2107050"/>
            <a:ext cx="8052600" cy="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ron"/>
                <a:ea typeface="Orbitron"/>
                <a:cs typeface="Orbitron"/>
                <a:sym typeface="Orbitron"/>
              </a:rPr>
              <a:t>Recreate the game in a </a:t>
            </a: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LESS</a:t>
            </a:r>
            <a:r>
              <a:rPr lang="en">
                <a:latin typeface="Orbitron"/>
                <a:ea typeface="Orbitron"/>
                <a:cs typeface="Orbitron"/>
                <a:sym typeface="Orbitron"/>
              </a:rPr>
              <a:t> complex manner and with </a:t>
            </a: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LESS</a:t>
            </a:r>
            <a:r>
              <a:rPr lang="en">
                <a:latin typeface="Orbitron"/>
                <a:ea typeface="Orbitron"/>
                <a:cs typeface="Orbitron"/>
                <a:sym typeface="Orbitron"/>
              </a:rPr>
              <a:t> components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/>
          <p:nvPr>
            <p:ph type="title"/>
          </p:nvPr>
        </p:nvSpPr>
        <p:spPr>
          <a:xfrm>
            <a:off x="585125" y="274575"/>
            <a:ext cx="246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The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Components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411" name="Google Shape;41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637" y="483347"/>
            <a:ext cx="2269450" cy="11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100" y="3572056"/>
            <a:ext cx="2463300" cy="119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8342" y="1552575"/>
            <a:ext cx="713820" cy="18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2150" y="1610537"/>
            <a:ext cx="2619700" cy="19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0400" y="3577650"/>
            <a:ext cx="2743200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125" y="2071477"/>
            <a:ext cx="2043175" cy="10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3792" y="1552575"/>
            <a:ext cx="713820" cy="18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5700" y="2071465"/>
            <a:ext cx="2043175" cy="103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7200" y="0"/>
            <a:ext cx="1604948" cy="16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600" y="3577693"/>
            <a:ext cx="2463300" cy="119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title"/>
          </p:nvPr>
        </p:nvSpPr>
        <p:spPr>
          <a:xfrm>
            <a:off x="5419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Circuit 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Diagram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426" name="Google Shape;42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049" y="280600"/>
            <a:ext cx="5928351" cy="458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6"/>
          <p:cNvSpPr txBox="1"/>
          <p:nvPr>
            <p:ph type="title"/>
          </p:nvPr>
        </p:nvSpPr>
        <p:spPr>
          <a:xfrm>
            <a:off x="5419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Progress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  <p:pic>
        <p:nvPicPr>
          <p:cNvPr id="432" name="Google Shape;432;p66" title="LED Matrix Progress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725" y="972662"/>
            <a:ext cx="1413676" cy="2497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66" title="7 seg Display Progress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07625" y="1684324"/>
            <a:ext cx="1413668" cy="249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975" y="2818195"/>
            <a:ext cx="1413651" cy="188490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6"/>
          <p:cNvSpPr/>
          <p:nvPr/>
        </p:nvSpPr>
        <p:spPr>
          <a:xfrm rot="-1534244">
            <a:off x="2018456" y="3255336"/>
            <a:ext cx="626238" cy="26568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84949" y="332988"/>
            <a:ext cx="1413677" cy="188488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6"/>
          <p:cNvSpPr/>
          <p:nvPr/>
        </p:nvSpPr>
        <p:spPr>
          <a:xfrm rot="-1851050">
            <a:off x="4210246" y="2164312"/>
            <a:ext cx="626554" cy="26558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6"/>
          <p:cNvSpPr/>
          <p:nvPr/>
        </p:nvSpPr>
        <p:spPr>
          <a:xfrm rot="-1529853">
            <a:off x="6448906" y="1208554"/>
            <a:ext cx="626521" cy="26555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67" title="vide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050" y="229700"/>
            <a:ext cx="2633575" cy="46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7"/>
          <p:cNvSpPr txBox="1"/>
          <p:nvPr>
            <p:ph type="title"/>
          </p:nvPr>
        </p:nvSpPr>
        <p:spPr>
          <a:xfrm>
            <a:off x="54197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rbitron"/>
                <a:ea typeface="Orbitron"/>
                <a:cs typeface="Orbitron"/>
                <a:sym typeface="Orbitron"/>
              </a:rPr>
              <a:t>Video Demo</a:t>
            </a:r>
            <a:endParaRPr b="1">
              <a:latin typeface="Orbitron"/>
              <a:ea typeface="Orbitron"/>
              <a:cs typeface="Orbitron"/>
              <a:sym typeface="Orbitro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ategy Plan">
  <a:themeElements>
    <a:clrScheme name="Simple Light">
      <a:dk1>
        <a:srgbClr val="FFFFFF"/>
      </a:dk1>
      <a:lt1>
        <a:srgbClr val="000000"/>
      </a:lt1>
      <a:dk2>
        <a:srgbClr val="999999"/>
      </a:dk2>
      <a:lt2>
        <a:srgbClr val="FFECD1"/>
      </a:lt2>
      <a:accent1>
        <a:srgbClr val="AC6600"/>
      </a:accent1>
      <a:accent2>
        <a:srgbClr val="5E7F00"/>
      </a:accent2>
      <a:accent3>
        <a:srgbClr val="2322EF"/>
      </a:accent3>
      <a:accent4>
        <a:srgbClr val="DDDDFF"/>
      </a:accent4>
      <a:accent5>
        <a:srgbClr val="EFEFEF"/>
      </a:accent5>
      <a:accent6>
        <a:srgbClr val="F7FEE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